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80264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93388"/>
            <a:ext cx="8636000" cy="17204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8293"/>
            <a:ext cx="7112000" cy="205119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1430"/>
            <a:ext cx="2286000" cy="68484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1430"/>
            <a:ext cx="6688667" cy="6848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57707"/>
            <a:ext cx="8636000" cy="159413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401932"/>
            <a:ext cx="8636000" cy="17557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6651"/>
            <a:ext cx="4489098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5409"/>
            <a:ext cx="4489098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6651"/>
            <a:ext cx="4490861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5409"/>
            <a:ext cx="4490861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570"/>
            <a:ext cx="3342570" cy="136002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571"/>
            <a:ext cx="5679722" cy="68503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9600"/>
            <a:ext cx="3342570" cy="54902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18480"/>
            <a:ext cx="6096000" cy="66329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7174"/>
            <a:ext cx="6096000" cy="48158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81773"/>
            <a:ext cx="6096000" cy="9419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1428"/>
            <a:ext cx="9144000" cy="133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72828"/>
            <a:ext cx="9144000" cy="529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543CD-5560-440E-97AE-F800CFA00FAF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39286"/>
            <a:ext cx="3217333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73CDA-6526-486E-A593-FFE4426A7BB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495046" y="610652"/>
            <a:ext cx="5495305" cy="1874074"/>
            <a:chOff x="1495046" y="610652"/>
            <a:chExt cx="5495305" cy="1874074"/>
          </a:xfrm>
        </p:grpSpPr>
        <p:sp>
          <p:nvSpPr>
            <p:cNvPr id="2" name="Freeform 1"/>
            <p:cNvSpPr/>
            <p:nvPr/>
          </p:nvSpPr>
          <p:spPr>
            <a:xfrm>
              <a:off x="2270625" y="612282"/>
              <a:ext cx="452914" cy="727676"/>
            </a:xfrm>
            <a:custGeom>
              <a:avLst/>
              <a:gdLst/>
              <a:ahLst/>
              <a:cxnLst/>
              <a:rect l="0" t="0" r="0" b="0"/>
              <a:pathLst>
                <a:path w="452914" h="727676">
                  <a:moveTo>
                    <a:pt x="340442" y="29956"/>
                  </a:moveTo>
                  <a:lnTo>
                    <a:pt x="291511" y="29956"/>
                  </a:lnTo>
                  <a:lnTo>
                    <a:pt x="232381" y="29956"/>
                  </a:lnTo>
                  <a:lnTo>
                    <a:pt x="176810" y="21550"/>
                  </a:lnTo>
                  <a:lnTo>
                    <a:pt x="114390" y="10796"/>
                  </a:lnTo>
                  <a:lnTo>
                    <a:pt x="53787" y="815"/>
                  </a:lnTo>
                  <a:lnTo>
                    <a:pt x="40544" y="0"/>
                  </a:lnTo>
                  <a:lnTo>
                    <a:pt x="30546" y="2967"/>
                  </a:lnTo>
                  <a:lnTo>
                    <a:pt x="22710" y="8453"/>
                  </a:lnTo>
                  <a:lnTo>
                    <a:pt x="10885" y="23909"/>
                  </a:lnTo>
                  <a:lnTo>
                    <a:pt x="1729" y="42476"/>
                  </a:lnTo>
                  <a:lnTo>
                    <a:pt x="0" y="62427"/>
                  </a:lnTo>
                  <a:lnTo>
                    <a:pt x="2833" y="115009"/>
                  </a:lnTo>
                  <a:lnTo>
                    <a:pt x="8913" y="164601"/>
                  </a:lnTo>
                  <a:lnTo>
                    <a:pt x="14212" y="224185"/>
                  </a:lnTo>
                  <a:lnTo>
                    <a:pt x="28579" y="287464"/>
                  </a:lnTo>
                  <a:lnTo>
                    <a:pt x="34994" y="334372"/>
                  </a:lnTo>
                  <a:lnTo>
                    <a:pt x="37374" y="334675"/>
                  </a:lnTo>
                  <a:lnTo>
                    <a:pt x="91210" y="282350"/>
                  </a:lnTo>
                  <a:lnTo>
                    <a:pt x="100588" y="275428"/>
                  </a:lnTo>
                  <a:lnTo>
                    <a:pt x="123486" y="267736"/>
                  </a:lnTo>
                  <a:lnTo>
                    <a:pt x="176314" y="262798"/>
                  </a:lnTo>
                  <a:lnTo>
                    <a:pt x="230639" y="262993"/>
                  </a:lnTo>
                  <a:lnTo>
                    <a:pt x="292794" y="276269"/>
                  </a:lnTo>
                  <a:lnTo>
                    <a:pt x="322684" y="291930"/>
                  </a:lnTo>
                  <a:lnTo>
                    <a:pt x="380795" y="336506"/>
                  </a:lnTo>
                  <a:lnTo>
                    <a:pt x="424322" y="383227"/>
                  </a:lnTo>
                  <a:lnTo>
                    <a:pt x="444974" y="423708"/>
                  </a:lnTo>
                  <a:lnTo>
                    <a:pt x="452913" y="470927"/>
                  </a:lnTo>
                  <a:lnTo>
                    <a:pt x="447190" y="532049"/>
                  </a:lnTo>
                  <a:lnTo>
                    <a:pt x="436932" y="580887"/>
                  </a:lnTo>
                  <a:lnTo>
                    <a:pt x="425830" y="610946"/>
                  </a:lnTo>
                  <a:lnTo>
                    <a:pt x="395248" y="648587"/>
                  </a:lnTo>
                  <a:lnTo>
                    <a:pt x="342992" y="691578"/>
                  </a:lnTo>
                  <a:lnTo>
                    <a:pt x="287610" y="720693"/>
                  </a:lnTo>
                  <a:lnTo>
                    <a:pt x="259639" y="727675"/>
                  </a:lnTo>
                  <a:lnTo>
                    <a:pt x="200435" y="725744"/>
                  </a:lnTo>
                  <a:lnTo>
                    <a:pt x="168252" y="722900"/>
                  </a:lnTo>
                  <a:lnTo>
                    <a:pt x="112583" y="705130"/>
                  </a:lnTo>
                  <a:lnTo>
                    <a:pt x="77229" y="693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16393" y="12739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84932" y="621181"/>
              <a:ext cx="1" cy="568540"/>
            </a:xfrm>
            <a:custGeom>
              <a:avLst/>
              <a:gdLst/>
              <a:ahLst/>
              <a:cxnLst/>
              <a:rect l="0" t="0" r="0" b="0"/>
              <a:pathLst>
                <a:path w="1" h="568540">
                  <a:moveTo>
                    <a:pt x="0" y="0"/>
                  </a:moveTo>
                  <a:lnTo>
                    <a:pt x="0" y="49263"/>
                  </a:lnTo>
                  <a:lnTo>
                    <a:pt x="0" y="101684"/>
                  </a:lnTo>
                  <a:lnTo>
                    <a:pt x="0" y="145019"/>
                  </a:lnTo>
                  <a:lnTo>
                    <a:pt x="0" y="191575"/>
                  </a:lnTo>
                  <a:lnTo>
                    <a:pt x="0" y="239562"/>
                  </a:lnTo>
                  <a:lnTo>
                    <a:pt x="0" y="288186"/>
                  </a:lnTo>
                  <a:lnTo>
                    <a:pt x="0" y="333973"/>
                  </a:lnTo>
                  <a:lnTo>
                    <a:pt x="0" y="377720"/>
                  </a:lnTo>
                  <a:lnTo>
                    <a:pt x="0" y="440640"/>
                  </a:lnTo>
                  <a:lnTo>
                    <a:pt x="0" y="495678"/>
                  </a:lnTo>
                  <a:lnTo>
                    <a:pt x="0" y="54743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69526" y="726466"/>
              <a:ext cx="325936" cy="287466"/>
            </a:xfrm>
            <a:custGeom>
              <a:avLst/>
              <a:gdLst/>
              <a:ahLst/>
              <a:cxnLst/>
              <a:rect l="0" t="0" r="0" b="0"/>
              <a:pathLst>
                <a:path w="325936" h="287466">
                  <a:moveTo>
                    <a:pt x="325935" y="189513"/>
                  </a:moveTo>
                  <a:lnTo>
                    <a:pt x="272907" y="204167"/>
                  </a:lnTo>
                  <a:lnTo>
                    <a:pt x="212266" y="224299"/>
                  </a:lnTo>
                  <a:lnTo>
                    <a:pt x="149356" y="249379"/>
                  </a:lnTo>
                  <a:lnTo>
                    <a:pt x="94090" y="271355"/>
                  </a:lnTo>
                  <a:lnTo>
                    <a:pt x="38113" y="287307"/>
                  </a:lnTo>
                  <a:lnTo>
                    <a:pt x="26429" y="287465"/>
                  </a:lnTo>
                  <a:lnTo>
                    <a:pt x="7208" y="281400"/>
                  </a:lnTo>
                  <a:lnTo>
                    <a:pt x="2316" y="274168"/>
                  </a:lnTo>
                  <a:lnTo>
                    <a:pt x="0" y="253653"/>
                  </a:lnTo>
                  <a:lnTo>
                    <a:pt x="11063" y="200169"/>
                  </a:lnTo>
                  <a:lnTo>
                    <a:pt x="27757" y="140180"/>
                  </a:lnTo>
                  <a:lnTo>
                    <a:pt x="45192" y="84664"/>
                  </a:lnTo>
                  <a:lnTo>
                    <a:pt x="62725" y="31643"/>
                  </a:lnTo>
                  <a:lnTo>
                    <a:pt x="732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32373" y="85280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5306" y="5589"/>
                  </a:lnTo>
                  <a:lnTo>
                    <a:pt x="2651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9813" y="651709"/>
              <a:ext cx="515897" cy="622240"/>
            </a:xfrm>
            <a:custGeom>
              <a:avLst/>
              <a:gdLst/>
              <a:ahLst/>
              <a:cxnLst/>
              <a:rect l="0" t="0" r="0" b="0"/>
              <a:pathLst>
                <a:path w="515897" h="622240">
                  <a:moveTo>
                    <a:pt x="0" y="559068"/>
                  </a:moveTo>
                  <a:lnTo>
                    <a:pt x="15641" y="532681"/>
                  </a:lnTo>
                  <a:lnTo>
                    <a:pt x="40433" y="470166"/>
                  </a:lnTo>
                  <a:lnTo>
                    <a:pt x="60204" y="423282"/>
                  </a:lnTo>
                  <a:lnTo>
                    <a:pt x="75290" y="366757"/>
                  </a:lnTo>
                  <a:lnTo>
                    <a:pt x="90868" y="309991"/>
                  </a:lnTo>
                  <a:lnTo>
                    <a:pt x="102091" y="255624"/>
                  </a:lnTo>
                  <a:lnTo>
                    <a:pt x="110578" y="204776"/>
                  </a:lnTo>
                  <a:lnTo>
                    <a:pt x="128818" y="145673"/>
                  </a:lnTo>
                  <a:lnTo>
                    <a:pt x="131502" y="140752"/>
                  </a:lnTo>
                  <a:lnTo>
                    <a:pt x="133292" y="142150"/>
                  </a:lnTo>
                  <a:lnTo>
                    <a:pt x="156342" y="203318"/>
                  </a:lnTo>
                  <a:lnTo>
                    <a:pt x="166582" y="227822"/>
                  </a:lnTo>
                  <a:lnTo>
                    <a:pt x="192077" y="254770"/>
                  </a:lnTo>
                  <a:lnTo>
                    <a:pt x="232133" y="281717"/>
                  </a:lnTo>
                  <a:lnTo>
                    <a:pt x="242493" y="286430"/>
                  </a:lnTo>
                  <a:lnTo>
                    <a:pt x="266482" y="288547"/>
                  </a:lnTo>
                  <a:lnTo>
                    <a:pt x="279430" y="287473"/>
                  </a:lnTo>
                  <a:lnTo>
                    <a:pt x="303176" y="276922"/>
                  </a:lnTo>
                  <a:lnTo>
                    <a:pt x="362582" y="231578"/>
                  </a:lnTo>
                  <a:lnTo>
                    <a:pt x="403844" y="175482"/>
                  </a:lnTo>
                  <a:lnTo>
                    <a:pt x="433131" y="117888"/>
                  </a:lnTo>
                  <a:lnTo>
                    <a:pt x="456047" y="66552"/>
                  </a:lnTo>
                  <a:lnTo>
                    <a:pt x="473052" y="14471"/>
                  </a:lnTo>
                  <a:lnTo>
                    <a:pt x="476805" y="2981"/>
                  </a:lnTo>
                  <a:lnTo>
                    <a:pt x="479307" y="0"/>
                  </a:lnTo>
                  <a:lnTo>
                    <a:pt x="480975" y="2692"/>
                  </a:lnTo>
                  <a:lnTo>
                    <a:pt x="482087" y="9166"/>
                  </a:lnTo>
                  <a:lnTo>
                    <a:pt x="475685" y="61007"/>
                  </a:lnTo>
                  <a:lnTo>
                    <a:pt x="471227" y="111627"/>
                  </a:lnTo>
                  <a:lnTo>
                    <a:pt x="465616" y="164840"/>
                  </a:lnTo>
                  <a:lnTo>
                    <a:pt x="463721" y="224742"/>
                  </a:lnTo>
                  <a:lnTo>
                    <a:pt x="468981" y="284273"/>
                  </a:lnTo>
                  <a:lnTo>
                    <a:pt x="472360" y="337007"/>
                  </a:lnTo>
                  <a:lnTo>
                    <a:pt x="473361" y="393446"/>
                  </a:lnTo>
                  <a:lnTo>
                    <a:pt x="473657" y="454623"/>
                  </a:lnTo>
                  <a:lnTo>
                    <a:pt x="479335" y="506024"/>
                  </a:lnTo>
                  <a:lnTo>
                    <a:pt x="491734" y="564144"/>
                  </a:lnTo>
                  <a:lnTo>
                    <a:pt x="505447" y="604394"/>
                  </a:lnTo>
                  <a:lnTo>
                    <a:pt x="515896" y="622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11523" y="1010735"/>
              <a:ext cx="210571" cy="297102"/>
            </a:xfrm>
            <a:custGeom>
              <a:avLst/>
              <a:gdLst/>
              <a:ahLst/>
              <a:cxnLst/>
              <a:rect l="0" t="0" r="0" b="0"/>
              <a:pathLst>
                <a:path w="210571" h="297102">
                  <a:moveTo>
                    <a:pt x="0" y="10529"/>
                  </a:moveTo>
                  <a:lnTo>
                    <a:pt x="0" y="69146"/>
                  </a:lnTo>
                  <a:lnTo>
                    <a:pt x="1170" y="123320"/>
                  </a:lnTo>
                  <a:lnTo>
                    <a:pt x="8333" y="182201"/>
                  </a:lnTo>
                  <a:lnTo>
                    <a:pt x="15684" y="238632"/>
                  </a:lnTo>
                  <a:lnTo>
                    <a:pt x="25054" y="272697"/>
                  </a:lnTo>
                  <a:lnTo>
                    <a:pt x="30741" y="281234"/>
                  </a:lnTo>
                  <a:lnTo>
                    <a:pt x="46418" y="293839"/>
                  </a:lnTo>
                  <a:lnTo>
                    <a:pt x="65084" y="297101"/>
                  </a:lnTo>
                  <a:lnTo>
                    <a:pt x="85078" y="293482"/>
                  </a:lnTo>
                  <a:lnTo>
                    <a:pt x="105663" y="284075"/>
                  </a:lnTo>
                  <a:lnTo>
                    <a:pt x="123390" y="265856"/>
                  </a:lnTo>
                  <a:lnTo>
                    <a:pt x="167114" y="208579"/>
                  </a:lnTo>
                  <a:lnTo>
                    <a:pt x="187862" y="148739"/>
                  </a:lnTo>
                  <a:lnTo>
                    <a:pt x="203225" y="85923"/>
                  </a:lnTo>
                  <a:lnTo>
                    <a:pt x="209119" y="2910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37906" y="610652"/>
              <a:ext cx="42116" cy="726468"/>
            </a:xfrm>
            <a:custGeom>
              <a:avLst/>
              <a:gdLst/>
              <a:ahLst/>
              <a:cxnLst/>
              <a:rect l="0" t="0" r="0" b="0"/>
              <a:pathLst>
                <a:path w="42116" h="726468">
                  <a:moveTo>
                    <a:pt x="42115" y="0"/>
                  </a:moveTo>
                  <a:lnTo>
                    <a:pt x="34879" y="28726"/>
                  </a:lnTo>
                  <a:lnTo>
                    <a:pt x="32236" y="92112"/>
                  </a:lnTo>
                  <a:lnTo>
                    <a:pt x="31779" y="148565"/>
                  </a:lnTo>
                  <a:lnTo>
                    <a:pt x="31672" y="194711"/>
                  </a:lnTo>
                  <a:lnTo>
                    <a:pt x="31611" y="252405"/>
                  </a:lnTo>
                  <a:lnTo>
                    <a:pt x="31591" y="314414"/>
                  </a:lnTo>
                  <a:lnTo>
                    <a:pt x="31587" y="377312"/>
                  </a:lnTo>
                  <a:lnTo>
                    <a:pt x="31586" y="423102"/>
                  </a:lnTo>
                  <a:lnTo>
                    <a:pt x="25997" y="483073"/>
                  </a:lnTo>
                  <a:lnTo>
                    <a:pt x="23252" y="525875"/>
                  </a:lnTo>
                  <a:lnTo>
                    <a:pt x="20863" y="568295"/>
                  </a:lnTo>
                  <a:lnTo>
                    <a:pt x="14111" y="629298"/>
                  </a:lnTo>
                  <a:lnTo>
                    <a:pt x="8117" y="689899"/>
                  </a:lnTo>
                  <a:lnTo>
                    <a:pt x="0" y="726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01119" y="663295"/>
              <a:ext cx="52644" cy="726467"/>
            </a:xfrm>
            <a:custGeom>
              <a:avLst/>
              <a:gdLst/>
              <a:ahLst/>
              <a:cxnLst/>
              <a:rect l="0" t="0" r="0" b="0"/>
              <a:pathLst>
                <a:path w="52644" h="726467">
                  <a:moveTo>
                    <a:pt x="52643" y="0"/>
                  </a:moveTo>
                  <a:lnTo>
                    <a:pt x="41190" y="60383"/>
                  </a:lnTo>
                  <a:lnTo>
                    <a:pt x="34431" y="111868"/>
                  </a:lnTo>
                  <a:lnTo>
                    <a:pt x="26559" y="171186"/>
                  </a:lnTo>
                  <a:lnTo>
                    <a:pt x="22687" y="219438"/>
                  </a:lnTo>
                  <a:lnTo>
                    <a:pt x="21541" y="270779"/>
                  </a:lnTo>
                  <a:lnTo>
                    <a:pt x="21153" y="332124"/>
                  </a:lnTo>
                  <a:lnTo>
                    <a:pt x="21076" y="389302"/>
                  </a:lnTo>
                  <a:lnTo>
                    <a:pt x="21061" y="445656"/>
                  </a:lnTo>
                  <a:lnTo>
                    <a:pt x="13822" y="509084"/>
                  </a:lnTo>
                  <a:lnTo>
                    <a:pt x="11505" y="557032"/>
                  </a:lnTo>
                  <a:lnTo>
                    <a:pt x="10818" y="620371"/>
                  </a:lnTo>
                  <a:lnTo>
                    <a:pt x="9445" y="679433"/>
                  </a:lnTo>
                  <a:lnTo>
                    <a:pt x="0" y="72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85306" y="1000207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23886" y="8333"/>
                  </a:lnTo>
                  <a:lnTo>
                    <a:pt x="169281" y="12997"/>
                  </a:lnTo>
                  <a:lnTo>
                    <a:pt x="116058" y="21788"/>
                  </a:lnTo>
                  <a:lnTo>
                    <a:pt x="63243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32746" y="1147606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740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53803" y="979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83753" y="989301"/>
              <a:ext cx="174152" cy="702939"/>
            </a:xfrm>
            <a:custGeom>
              <a:avLst/>
              <a:gdLst/>
              <a:ahLst/>
              <a:cxnLst/>
              <a:rect l="0" t="0" r="0" b="0"/>
              <a:pathLst>
                <a:path w="174152" h="702939">
                  <a:moveTo>
                    <a:pt x="6921" y="232004"/>
                  </a:moveTo>
                  <a:lnTo>
                    <a:pt x="14157" y="259560"/>
                  </a:lnTo>
                  <a:lnTo>
                    <a:pt x="19918" y="312663"/>
                  </a:lnTo>
                  <a:lnTo>
                    <a:pt x="28086" y="375640"/>
                  </a:lnTo>
                  <a:lnTo>
                    <a:pt x="36903" y="437139"/>
                  </a:lnTo>
                  <a:lnTo>
                    <a:pt x="43620" y="489317"/>
                  </a:lnTo>
                  <a:lnTo>
                    <a:pt x="47430" y="549231"/>
                  </a:lnTo>
                  <a:lnTo>
                    <a:pt x="48559" y="605847"/>
                  </a:lnTo>
                  <a:lnTo>
                    <a:pt x="47771" y="668975"/>
                  </a:lnTo>
                  <a:lnTo>
                    <a:pt x="41772" y="702938"/>
                  </a:lnTo>
                  <a:lnTo>
                    <a:pt x="40683" y="701548"/>
                  </a:lnTo>
                  <a:lnTo>
                    <a:pt x="38793" y="646087"/>
                  </a:lnTo>
                  <a:lnTo>
                    <a:pt x="38591" y="600490"/>
                  </a:lnTo>
                  <a:lnTo>
                    <a:pt x="37362" y="540187"/>
                  </a:lnTo>
                  <a:lnTo>
                    <a:pt x="31278" y="491124"/>
                  </a:lnTo>
                  <a:lnTo>
                    <a:pt x="28629" y="432624"/>
                  </a:lnTo>
                  <a:lnTo>
                    <a:pt x="22517" y="376008"/>
                  </a:lnTo>
                  <a:lnTo>
                    <a:pt x="18951" y="317046"/>
                  </a:lnTo>
                  <a:lnTo>
                    <a:pt x="12305" y="264481"/>
                  </a:lnTo>
                  <a:lnTo>
                    <a:pt x="8516" y="202502"/>
                  </a:lnTo>
                  <a:lnTo>
                    <a:pt x="0" y="139479"/>
                  </a:lnTo>
                  <a:lnTo>
                    <a:pt x="224" y="76251"/>
                  </a:lnTo>
                  <a:lnTo>
                    <a:pt x="6284" y="49307"/>
                  </a:lnTo>
                  <a:lnTo>
                    <a:pt x="22850" y="20984"/>
                  </a:lnTo>
                  <a:lnTo>
                    <a:pt x="35837" y="5246"/>
                  </a:lnTo>
                  <a:lnTo>
                    <a:pt x="44916" y="1284"/>
                  </a:lnTo>
                  <a:lnTo>
                    <a:pt x="67481" y="0"/>
                  </a:lnTo>
                  <a:lnTo>
                    <a:pt x="100904" y="5855"/>
                  </a:lnTo>
                  <a:lnTo>
                    <a:pt x="119271" y="18020"/>
                  </a:lnTo>
                  <a:lnTo>
                    <a:pt x="135233" y="37464"/>
                  </a:lnTo>
                  <a:lnTo>
                    <a:pt x="161425" y="91368"/>
                  </a:lnTo>
                  <a:lnTo>
                    <a:pt x="169176" y="116857"/>
                  </a:lnTo>
                  <a:lnTo>
                    <a:pt x="174151" y="177760"/>
                  </a:lnTo>
                  <a:lnTo>
                    <a:pt x="172493" y="204386"/>
                  </a:lnTo>
                  <a:lnTo>
                    <a:pt x="163956" y="224019"/>
                  </a:lnTo>
                  <a:lnTo>
                    <a:pt x="149244" y="237424"/>
                  </a:lnTo>
                  <a:lnTo>
                    <a:pt x="111203" y="255562"/>
                  </a:lnTo>
                  <a:lnTo>
                    <a:pt x="87583" y="256902"/>
                  </a:lnTo>
                  <a:lnTo>
                    <a:pt x="27978" y="242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43357" y="663295"/>
              <a:ext cx="10530" cy="589597"/>
            </a:xfrm>
            <a:custGeom>
              <a:avLst/>
              <a:gdLst/>
              <a:ahLst/>
              <a:cxnLst/>
              <a:rect l="0" t="0" r="0" b="0"/>
              <a:pathLst>
                <a:path w="10530" h="589597">
                  <a:moveTo>
                    <a:pt x="10529" y="0"/>
                  </a:moveTo>
                  <a:lnTo>
                    <a:pt x="10529" y="55170"/>
                  </a:lnTo>
                  <a:lnTo>
                    <a:pt x="10529" y="110323"/>
                  </a:lnTo>
                  <a:lnTo>
                    <a:pt x="4940" y="170881"/>
                  </a:lnTo>
                  <a:lnTo>
                    <a:pt x="1463" y="219347"/>
                  </a:lnTo>
                  <a:lnTo>
                    <a:pt x="434" y="270752"/>
                  </a:lnTo>
                  <a:lnTo>
                    <a:pt x="86" y="332119"/>
                  </a:lnTo>
                  <a:lnTo>
                    <a:pt x="17" y="389301"/>
                  </a:lnTo>
                  <a:lnTo>
                    <a:pt x="3" y="445656"/>
                  </a:lnTo>
                  <a:lnTo>
                    <a:pt x="1" y="509084"/>
                  </a:lnTo>
                  <a:lnTo>
                    <a:pt x="0" y="561647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17057" y="1063378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16811" y="19150"/>
                  </a:lnTo>
                  <a:lnTo>
                    <a:pt x="49498" y="78806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43358" y="1000207"/>
              <a:ext cx="252685" cy="673825"/>
            </a:xfrm>
            <a:custGeom>
              <a:avLst/>
              <a:gdLst/>
              <a:ahLst/>
              <a:cxnLst/>
              <a:rect l="0" t="0" r="0" b="0"/>
              <a:pathLst>
                <a:path w="252685" h="673825">
                  <a:moveTo>
                    <a:pt x="252684" y="0"/>
                  </a:moveTo>
                  <a:lnTo>
                    <a:pt x="234726" y="53875"/>
                  </a:lnTo>
                  <a:lnTo>
                    <a:pt x="217534" y="116625"/>
                  </a:lnTo>
                  <a:lnTo>
                    <a:pt x="203540" y="177282"/>
                  </a:lnTo>
                  <a:lnTo>
                    <a:pt x="193019" y="231902"/>
                  </a:lnTo>
                  <a:lnTo>
                    <a:pt x="182492" y="279931"/>
                  </a:lnTo>
                  <a:lnTo>
                    <a:pt x="170795" y="330687"/>
                  </a:lnTo>
                  <a:lnTo>
                    <a:pt x="154201" y="381601"/>
                  </a:lnTo>
                  <a:lnTo>
                    <a:pt x="134401" y="444438"/>
                  </a:lnTo>
                  <a:lnTo>
                    <a:pt x="108306" y="501651"/>
                  </a:lnTo>
                  <a:lnTo>
                    <a:pt x="80622" y="553983"/>
                  </a:lnTo>
                  <a:lnTo>
                    <a:pt x="45611" y="615712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90798" y="1063378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11855" y="905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38197" y="1010151"/>
              <a:ext cx="156682" cy="265175"/>
            </a:xfrm>
            <a:custGeom>
              <a:avLst/>
              <a:gdLst/>
              <a:ahLst/>
              <a:cxnLst/>
              <a:rect l="0" t="0" r="0" b="0"/>
              <a:pathLst>
                <a:path w="156682" h="265175">
                  <a:moveTo>
                    <a:pt x="0" y="126926"/>
                  </a:moveTo>
                  <a:lnTo>
                    <a:pt x="8333" y="164404"/>
                  </a:lnTo>
                  <a:lnTo>
                    <a:pt x="10094" y="221417"/>
                  </a:lnTo>
                  <a:lnTo>
                    <a:pt x="16508" y="265174"/>
                  </a:lnTo>
                  <a:lnTo>
                    <a:pt x="15685" y="264715"/>
                  </a:lnTo>
                  <a:lnTo>
                    <a:pt x="13966" y="260899"/>
                  </a:lnTo>
                  <a:lnTo>
                    <a:pt x="7861" y="205342"/>
                  </a:lnTo>
                  <a:lnTo>
                    <a:pt x="2329" y="156790"/>
                  </a:lnTo>
                  <a:lnTo>
                    <a:pt x="460" y="93571"/>
                  </a:lnTo>
                  <a:lnTo>
                    <a:pt x="5725" y="55822"/>
                  </a:lnTo>
                  <a:lnTo>
                    <a:pt x="20284" y="22410"/>
                  </a:lnTo>
                  <a:lnTo>
                    <a:pt x="35921" y="7165"/>
                  </a:lnTo>
                  <a:lnTo>
                    <a:pt x="45005" y="1462"/>
                  </a:lnTo>
                  <a:lnTo>
                    <a:pt x="54569" y="0"/>
                  </a:lnTo>
                  <a:lnTo>
                    <a:pt x="74555" y="4614"/>
                  </a:lnTo>
                  <a:lnTo>
                    <a:pt x="92017" y="17583"/>
                  </a:lnTo>
                  <a:lnTo>
                    <a:pt x="107577" y="37385"/>
                  </a:lnTo>
                  <a:lnTo>
                    <a:pt x="136629" y="97757"/>
                  </a:lnTo>
                  <a:lnTo>
                    <a:pt x="151617" y="145580"/>
                  </a:lnTo>
                  <a:lnTo>
                    <a:pt x="156681" y="203660"/>
                  </a:lnTo>
                  <a:lnTo>
                    <a:pt x="147398" y="253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64497" y="1087510"/>
              <a:ext cx="525854" cy="499609"/>
            </a:xfrm>
            <a:custGeom>
              <a:avLst/>
              <a:gdLst/>
              <a:ahLst/>
              <a:cxnLst/>
              <a:rect l="0" t="0" r="0" b="0"/>
              <a:pathLst>
                <a:path w="525854" h="499609">
                  <a:moveTo>
                    <a:pt x="463254" y="175909"/>
                  </a:moveTo>
                  <a:lnTo>
                    <a:pt x="492562" y="141012"/>
                  </a:lnTo>
                  <a:lnTo>
                    <a:pt x="501573" y="100579"/>
                  </a:lnTo>
                  <a:lnTo>
                    <a:pt x="498654" y="57143"/>
                  </a:lnTo>
                  <a:lnTo>
                    <a:pt x="490296" y="34997"/>
                  </a:lnTo>
                  <a:lnTo>
                    <a:pt x="484792" y="25816"/>
                  </a:lnTo>
                  <a:lnTo>
                    <a:pt x="469316" y="12495"/>
                  </a:lnTo>
                  <a:lnTo>
                    <a:pt x="460277" y="7305"/>
                  </a:lnTo>
                  <a:lnTo>
                    <a:pt x="419608" y="0"/>
                  </a:lnTo>
                  <a:lnTo>
                    <a:pt x="407250" y="2485"/>
                  </a:lnTo>
                  <a:lnTo>
                    <a:pt x="387281" y="14604"/>
                  </a:lnTo>
                  <a:lnTo>
                    <a:pt x="373726" y="34808"/>
                  </a:lnTo>
                  <a:lnTo>
                    <a:pt x="368474" y="46747"/>
                  </a:lnTo>
                  <a:lnTo>
                    <a:pt x="365758" y="72490"/>
                  </a:lnTo>
                  <a:lnTo>
                    <a:pt x="376542" y="132654"/>
                  </a:lnTo>
                  <a:lnTo>
                    <a:pt x="382992" y="154345"/>
                  </a:lnTo>
                  <a:lnTo>
                    <a:pt x="395996" y="172564"/>
                  </a:lnTo>
                  <a:lnTo>
                    <a:pt x="404378" y="180698"/>
                  </a:lnTo>
                  <a:lnTo>
                    <a:pt x="413475" y="184951"/>
                  </a:lnTo>
                  <a:lnTo>
                    <a:pt x="432940" y="186557"/>
                  </a:lnTo>
                  <a:lnTo>
                    <a:pt x="450172" y="180252"/>
                  </a:lnTo>
                  <a:lnTo>
                    <a:pt x="465628" y="168480"/>
                  </a:lnTo>
                  <a:lnTo>
                    <a:pt x="486315" y="142123"/>
                  </a:lnTo>
                  <a:lnTo>
                    <a:pt x="498033" y="119105"/>
                  </a:lnTo>
                  <a:lnTo>
                    <a:pt x="498138" y="120492"/>
                  </a:lnTo>
                  <a:lnTo>
                    <a:pt x="497039" y="124927"/>
                  </a:lnTo>
                  <a:lnTo>
                    <a:pt x="502509" y="182476"/>
                  </a:lnTo>
                  <a:lnTo>
                    <a:pt x="505690" y="237516"/>
                  </a:lnTo>
                  <a:lnTo>
                    <a:pt x="519911" y="300659"/>
                  </a:lnTo>
                  <a:lnTo>
                    <a:pt x="524495" y="350132"/>
                  </a:lnTo>
                  <a:lnTo>
                    <a:pt x="525853" y="403656"/>
                  </a:lnTo>
                  <a:lnTo>
                    <a:pt x="520666" y="450970"/>
                  </a:lnTo>
                  <a:lnTo>
                    <a:pt x="515567" y="462229"/>
                  </a:lnTo>
                  <a:lnTo>
                    <a:pt x="500542" y="477857"/>
                  </a:lnTo>
                  <a:lnTo>
                    <a:pt x="472353" y="493233"/>
                  </a:lnTo>
                  <a:lnTo>
                    <a:pt x="430595" y="499608"/>
                  </a:lnTo>
                  <a:lnTo>
                    <a:pt x="381178" y="495908"/>
                  </a:lnTo>
                  <a:lnTo>
                    <a:pt x="329491" y="487403"/>
                  </a:lnTo>
                  <a:lnTo>
                    <a:pt x="277131" y="471885"/>
                  </a:lnTo>
                  <a:lnTo>
                    <a:pt x="220339" y="455255"/>
                  </a:lnTo>
                  <a:lnTo>
                    <a:pt x="168621" y="450141"/>
                  </a:lnTo>
                  <a:lnTo>
                    <a:pt x="129511" y="444077"/>
                  </a:lnTo>
                  <a:lnTo>
                    <a:pt x="68528" y="448685"/>
                  </a:lnTo>
                  <a:lnTo>
                    <a:pt x="12259" y="441190"/>
                  </a:lnTo>
                  <a:lnTo>
                    <a:pt x="0" y="439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95046" y="1909497"/>
              <a:ext cx="600126" cy="575229"/>
            </a:xfrm>
            <a:custGeom>
              <a:avLst/>
              <a:gdLst/>
              <a:ahLst/>
              <a:cxnLst/>
              <a:rect l="0" t="0" r="0" b="0"/>
              <a:pathLst>
                <a:path w="600126" h="575229">
                  <a:moveTo>
                    <a:pt x="0" y="575228"/>
                  </a:moveTo>
                  <a:lnTo>
                    <a:pt x="20244" y="531265"/>
                  </a:lnTo>
                  <a:lnTo>
                    <a:pt x="52998" y="482322"/>
                  </a:lnTo>
                  <a:lnTo>
                    <a:pt x="86378" y="419096"/>
                  </a:lnTo>
                  <a:lnTo>
                    <a:pt x="114248" y="355752"/>
                  </a:lnTo>
                  <a:lnTo>
                    <a:pt x="133155" y="301701"/>
                  </a:lnTo>
                  <a:lnTo>
                    <a:pt x="150882" y="248873"/>
                  </a:lnTo>
                  <a:lnTo>
                    <a:pt x="172177" y="197161"/>
                  </a:lnTo>
                  <a:lnTo>
                    <a:pt x="181028" y="165433"/>
                  </a:lnTo>
                  <a:lnTo>
                    <a:pt x="185026" y="159311"/>
                  </a:lnTo>
                  <a:lnTo>
                    <a:pt x="188862" y="159910"/>
                  </a:lnTo>
                  <a:lnTo>
                    <a:pt x="196243" y="173053"/>
                  </a:lnTo>
                  <a:lnTo>
                    <a:pt x="214041" y="227281"/>
                  </a:lnTo>
                  <a:lnTo>
                    <a:pt x="230186" y="259223"/>
                  </a:lnTo>
                  <a:lnTo>
                    <a:pt x="246195" y="274124"/>
                  </a:lnTo>
                  <a:lnTo>
                    <a:pt x="255377" y="279736"/>
                  </a:lnTo>
                  <a:lnTo>
                    <a:pt x="281177" y="282851"/>
                  </a:lnTo>
                  <a:lnTo>
                    <a:pt x="310971" y="277997"/>
                  </a:lnTo>
                  <a:lnTo>
                    <a:pt x="368226" y="246284"/>
                  </a:lnTo>
                  <a:lnTo>
                    <a:pt x="421841" y="203100"/>
                  </a:lnTo>
                  <a:lnTo>
                    <a:pt x="444874" y="171730"/>
                  </a:lnTo>
                  <a:lnTo>
                    <a:pt x="470499" y="109913"/>
                  </a:lnTo>
                  <a:lnTo>
                    <a:pt x="492761" y="46966"/>
                  </a:lnTo>
                  <a:lnTo>
                    <a:pt x="502878" y="0"/>
                  </a:lnTo>
                  <a:lnTo>
                    <a:pt x="504876" y="36130"/>
                  </a:lnTo>
                  <a:lnTo>
                    <a:pt x="499682" y="88414"/>
                  </a:lnTo>
                  <a:lnTo>
                    <a:pt x="496274" y="138528"/>
                  </a:lnTo>
                  <a:lnTo>
                    <a:pt x="501189" y="200364"/>
                  </a:lnTo>
                  <a:lnTo>
                    <a:pt x="499560" y="250706"/>
                  </a:lnTo>
                  <a:lnTo>
                    <a:pt x="506767" y="297749"/>
                  </a:lnTo>
                  <a:lnTo>
                    <a:pt x="519682" y="359760"/>
                  </a:lnTo>
                  <a:lnTo>
                    <a:pt x="536990" y="416656"/>
                  </a:lnTo>
                  <a:lnTo>
                    <a:pt x="555676" y="475924"/>
                  </a:lnTo>
                  <a:lnTo>
                    <a:pt x="573437" y="501481"/>
                  </a:lnTo>
                  <a:lnTo>
                    <a:pt x="600125" y="522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21513" y="2242570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6"/>
                  </a:lnTo>
                  <a:lnTo>
                    <a:pt x="7235" y="118856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00455" y="212675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89969" y="2189927"/>
              <a:ext cx="94757" cy="242156"/>
            </a:xfrm>
            <a:custGeom>
              <a:avLst/>
              <a:gdLst/>
              <a:ahLst/>
              <a:cxnLst/>
              <a:rect l="0" t="0" r="0" b="0"/>
              <a:pathLst>
                <a:path w="94757" h="242156">
                  <a:moveTo>
                    <a:pt x="94756" y="0"/>
                  </a:moveTo>
                  <a:lnTo>
                    <a:pt x="69562" y="53875"/>
                  </a:lnTo>
                  <a:lnTo>
                    <a:pt x="49512" y="111037"/>
                  </a:lnTo>
                  <a:lnTo>
                    <a:pt x="31635" y="167827"/>
                  </a:lnTo>
                  <a:lnTo>
                    <a:pt x="10532" y="22533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26798" y="2168870"/>
              <a:ext cx="210570" cy="252685"/>
            </a:xfrm>
            <a:custGeom>
              <a:avLst/>
              <a:gdLst/>
              <a:ahLst/>
              <a:cxnLst/>
              <a:rect l="0" t="0" r="0" b="0"/>
              <a:pathLst>
                <a:path w="210570" h="252685">
                  <a:moveTo>
                    <a:pt x="210569" y="252684"/>
                  </a:moveTo>
                  <a:lnTo>
                    <a:pt x="167908" y="191811"/>
                  </a:lnTo>
                  <a:lnTo>
                    <a:pt x="114841" y="133029"/>
                  </a:lnTo>
                  <a:lnTo>
                    <a:pt x="70278" y="74580"/>
                  </a:lnTo>
                  <a:lnTo>
                    <a:pt x="14372" y="146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47896" y="2129270"/>
              <a:ext cx="200158" cy="239642"/>
            </a:xfrm>
            <a:custGeom>
              <a:avLst/>
              <a:gdLst/>
              <a:ahLst/>
              <a:cxnLst/>
              <a:rect l="0" t="0" r="0" b="0"/>
              <a:pathLst>
                <a:path w="200158" h="239642">
                  <a:moveTo>
                    <a:pt x="0" y="134356"/>
                  </a:moveTo>
                  <a:lnTo>
                    <a:pt x="58617" y="125291"/>
                  </a:lnTo>
                  <a:lnTo>
                    <a:pt x="111621" y="115712"/>
                  </a:lnTo>
                  <a:lnTo>
                    <a:pt x="157099" y="99435"/>
                  </a:lnTo>
                  <a:lnTo>
                    <a:pt x="194289" y="74036"/>
                  </a:lnTo>
                  <a:lnTo>
                    <a:pt x="198546" y="64897"/>
                  </a:lnTo>
                  <a:lnTo>
                    <a:pt x="200157" y="42264"/>
                  </a:lnTo>
                  <a:lnTo>
                    <a:pt x="196609" y="33187"/>
                  </a:lnTo>
                  <a:lnTo>
                    <a:pt x="183308" y="19982"/>
                  </a:lnTo>
                  <a:lnTo>
                    <a:pt x="156089" y="5971"/>
                  </a:lnTo>
                  <a:lnTo>
                    <a:pt x="120208" y="0"/>
                  </a:lnTo>
                  <a:lnTo>
                    <a:pt x="96710" y="4843"/>
                  </a:lnTo>
                  <a:lnTo>
                    <a:pt x="66869" y="20723"/>
                  </a:lnTo>
                  <a:lnTo>
                    <a:pt x="43210" y="43365"/>
                  </a:lnTo>
                  <a:lnTo>
                    <a:pt x="24501" y="72301"/>
                  </a:lnTo>
                  <a:lnTo>
                    <a:pt x="16739" y="93908"/>
                  </a:lnTo>
                  <a:lnTo>
                    <a:pt x="13538" y="131211"/>
                  </a:lnTo>
                  <a:lnTo>
                    <a:pt x="20649" y="166180"/>
                  </a:lnTo>
                  <a:lnTo>
                    <a:pt x="31014" y="192174"/>
                  </a:lnTo>
                  <a:lnTo>
                    <a:pt x="49659" y="209966"/>
                  </a:lnTo>
                  <a:lnTo>
                    <a:pt x="99756" y="230920"/>
                  </a:lnTo>
                  <a:lnTo>
                    <a:pt x="156174" y="238493"/>
                  </a:lnTo>
                  <a:lnTo>
                    <a:pt x="168456" y="239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34909" y="1900415"/>
              <a:ext cx="239413" cy="521255"/>
            </a:xfrm>
            <a:custGeom>
              <a:avLst/>
              <a:gdLst/>
              <a:ahLst/>
              <a:cxnLst/>
              <a:rect l="0" t="0" r="0" b="0"/>
              <a:pathLst>
                <a:path w="239413" h="521255">
                  <a:moveTo>
                    <a:pt x="155184" y="405326"/>
                  </a:moveTo>
                  <a:lnTo>
                    <a:pt x="152064" y="362634"/>
                  </a:lnTo>
                  <a:lnTo>
                    <a:pt x="136056" y="311663"/>
                  </a:lnTo>
                  <a:lnTo>
                    <a:pt x="124845" y="295068"/>
                  </a:lnTo>
                  <a:lnTo>
                    <a:pt x="108945" y="283012"/>
                  </a:lnTo>
                  <a:lnTo>
                    <a:pt x="99791" y="278160"/>
                  </a:lnTo>
                  <a:lnTo>
                    <a:pt x="80262" y="275888"/>
                  </a:lnTo>
                  <a:lnTo>
                    <a:pt x="61054" y="279948"/>
                  </a:lnTo>
                  <a:lnTo>
                    <a:pt x="44718" y="289550"/>
                  </a:lnTo>
                  <a:lnTo>
                    <a:pt x="22367" y="313700"/>
                  </a:lnTo>
                  <a:lnTo>
                    <a:pt x="6516" y="343082"/>
                  </a:lnTo>
                  <a:lnTo>
                    <a:pt x="0" y="379604"/>
                  </a:lnTo>
                  <a:lnTo>
                    <a:pt x="6204" y="432697"/>
                  </a:lnTo>
                  <a:lnTo>
                    <a:pt x="21814" y="478193"/>
                  </a:lnTo>
                  <a:lnTo>
                    <a:pt x="47081" y="515385"/>
                  </a:lnTo>
                  <a:lnTo>
                    <a:pt x="55039" y="519643"/>
                  </a:lnTo>
                  <a:lnTo>
                    <a:pt x="73240" y="521254"/>
                  </a:lnTo>
                  <a:lnTo>
                    <a:pt x="93028" y="511831"/>
                  </a:lnTo>
                  <a:lnTo>
                    <a:pt x="120780" y="486796"/>
                  </a:lnTo>
                  <a:lnTo>
                    <a:pt x="143820" y="450912"/>
                  </a:lnTo>
                  <a:lnTo>
                    <a:pt x="165465" y="403235"/>
                  </a:lnTo>
                  <a:lnTo>
                    <a:pt x="183576" y="348944"/>
                  </a:lnTo>
                  <a:lnTo>
                    <a:pt x="196352" y="288404"/>
                  </a:lnTo>
                  <a:lnTo>
                    <a:pt x="204426" y="229132"/>
                  </a:lnTo>
                  <a:lnTo>
                    <a:pt x="206819" y="171406"/>
                  </a:lnTo>
                  <a:lnTo>
                    <a:pt x="204408" y="119207"/>
                  </a:lnTo>
                  <a:lnTo>
                    <a:pt x="193113" y="64539"/>
                  </a:lnTo>
                  <a:lnTo>
                    <a:pt x="178447" y="18255"/>
                  </a:lnTo>
                  <a:lnTo>
                    <a:pt x="167083" y="887"/>
                  </a:lnTo>
                  <a:lnTo>
                    <a:pt x="160777" y="0"/>
                  </a:lnTo>
                  <a:lnTo>
                    <a:pt x="154233" y="4087"/>
                  </a:lnTo>
                  <a:lnTo>
                    <a:pt x="147531" y="11491"/>
                  </a:lnTo>
                  <a:lnTo>
                    <a:pt x="140084" y="32196"/>
                  </a:lnTo>
                  <a:lnTo>
                    <a:pt x="135304" y="83616"/>
                  </a:lnTo>
                  <a:lnTo>
                    <a:pt x="128294" y="133938"/>
                  </a:lnTo>
                  <a:lnTo>
                    <a:pt x="131878" y="188044"/>
                  </a:lnTo>
                  <a:lnTo>
                    <a:pt x="134631" y="245019"/>
                  </a:lnTo>
                  <a:lnTo>
                    <a:pt x="145448" y="306850"/>
                  </a:lnTo>
                  <a:lnTo>
                    <a:pt x="158538" y="358990"/>
                  </a:lnTo>
                  <a:lnTo>
                    <a:pt x="183922" y="412940"/>
                  </a:lnTo>
                  <a:lnTo>
                    <a:pt x="200712" y="429377"/>
                  </a:lnTo>
                  <a:lnTo>
                    <a:pt x="239412" y="4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16518" y="1853015"/>
              <a:ext cx="347420" cy="559809"/>
            </a:xfrm>
            <a:custGeom>
              <a:avLst/>
              <a:gdLst/>
              <a:ahLst/>
              <a:cxnLst/>
              <a:rect l="0" t="0" r="0" b="0"/>
              <a:pathLst>
                <a:path w="347420" h="559809">
                  <a:moveTo>
                    <a:pt x="0" y="547482"/>
                  </a:moveTo>
                  <a:lnTo>
                    <a:pt x="15641" y="529501"/>
                  </a:lnTo>
                  <a:lnTo>
                    <a:pt x="23719" y="512584"/>
                  </a:lnTo>
                  <a:lnTo>
                    <a:pt x="30031" y="463553"/>
                  </a:lnTo>
                  <a:lnTo>
                    <a:pt x="31125" y="413300"/>
                  </a:lnTo>
                  <a:lnTo>
                    <a:pt x="31380" y="370472"/>
                  </a:lnTo>
                  <a:lnTo>
                    <a:pt x="31494" y="327261"/>
                  </a:lnTo>
                  <a:lnTo>
                    <a:pt x="28439" y="269712"/>
                  </a:lnTo>
                  <a:lnTo>
                    <a:pt x="20125" y="216785"/>
                  </a:lnTo>
                  <a:lnTo>
                    <a:pt x="13371" y="159769"/>
                  </a:lnTo>
                  <a:lnTo>
                    <a:pt x="8251" y="108950"/>
                  </a:lnTo>
                  <a:lnTo>
                    <a:pt x="5501" y="93691"/>
                  </a:lnTo>
                  <a:lnTo>
                    <a:pt x="6007" y="89367"/>
                  </a:lnTo>
                  <a:lnTo>
                    <a:pt x="8684" y="92333"/>
                  </a:lnTo>
                  <a:lnTo>
                    <a:pt x="34543" y="154350"/>
                  </a:lnTo>
                  <a:lnTo>
                    <a:pt x="60245" y="213373"/>
                  </a:lnTo>
                  <a:lnTo>
                    <a:pt x="91714" y="275843"/>
                  </a:lnTo>
                  <a:lnTo>
                    <a:pt x="120308" y="336972"/>
                  </a:lnTo>
                  <a:lnTo>
                    <a:pt x="154548" y="398473"/>
                  </a:lnTo>
                  <a:lnTo>
                    <a:pt x="181196" y="452514"/>
                  </a:lnTo>
                  <a:lnTo>
                    <a:pt x="218173" y="507545"/>
                  </a:lnTo>
                  <a:lnTo>
                    <a:pt x="229157" y="526223"/>
                  </a:lnTo>
                  <a:lnTo>
                    <a:pt x="255071" y="548722"/>
                  </a:lnTo>
                  <a:lnTo>
                    <a:pt x="274802" y="558952"/>
                  </a:lnTo>
                  <a:lnTo>
                    <a:pt x="283807" y="559808"/>
                  </a:lnTo>
                  <a:lnTo>
                    <a:pt x="300051" y="554520"/>
                  </a:lnTo>
                  <a:lnTo>
                    <a:pt x="315070" y="538132"/>
                  </a:lnTo>
                  <a:lnTo>
                    <a:pt x="333560" y="502597"/>
                  </a:lnTo>
                  <a:lnTo>
                    <a:pt x="343328" y="459314"/>
                  </a:lnTo>
                  <a:lnTo>
                    <a:pt x="346628" y="397875"/>
                  </a:lnTo>
                  <a:lnTo>
                    <a:pt x="347200" y="343667"/>
                  </a:lnTo>
                  <a:lnTo>
                    <a:pt x="347369" y="294330"/>
                  </a:lnTo>
                  <a:lnTo>
                    <a:pt x="347419" y="238897"/>
                  </a:lnTo>
                  <a:lnTo>
                    <a:pt x="341845" y="189198"/>
                  </a:lnTo>
                  <a:lnTo>
                    <a:pt x="332784" y="133658"/>
                  </a:lnTo>
                  <a:lnTo>
                    <a:pt x="322691" y="72748"/>
                  </a:lnTo>
                  <a:lnTo>
                    <a:pt x="308422" y="12006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71678" y="2105699"/>
              <a:ext cx="176551" cy="311028"/>
            </a:xfrm>
            <a:custGeom>
              <a:avLst/>
              <a:gdLst/>
              <a:ahLst/>
              <a:cxnLst/>
              <a:rect l="0" t="0" r="0" b="0"/>
              <a:pathLst>
                <a:path w="176551" h="311028">
                  <a:moveTo>
                    <a:pt x="18622" y="42114"/>
                  </a:moveTo>
                  <a:lnTo>
                    <a:pt x="1834" y="97159"/>
                  </a:lnTo>
                  <a:lnTo>
                    <a:pt x="0" y="135113"/>
                  </a:lnTo>
                  <a:lnTo>
                    <a:pt x="6148" y="189859"/>
                  </a:lnTo>
                  <a:lnTo>
                    <a:pt x="16243" y="251343"/>
                  </a:lnTo>
                  <a:lnTo>
                    <a:pt x="27146" y="282702"/>
                  </a:lnTo>
                  <a:lnTo>
                    <a:pt x="38398" y="299561"/>
                  </a:lnTo>
                  <a:lnTo>
                    <a:pt x="60557" y="308613"/>
                  </a:lnTo>
                  <a:lnTo>
                    <a:pt x="74655" y="311027"/>
                  </a:lnTo>
                  <a:lnTo>
                    <a:pt x="86393" y="309127"/>
                  </a:lnTo>
                  <a:lnTo>
                    <a:pt x="105674" y="297657"/>
                  </a:lnTo>
                  <a:lnTo>
                    <a:pt x="129683" y="271469"/>
                  </a:lnTo>
                  <a:lnTo>
                    <a:pt x="146026" y="235893"/>
                  </a:lnTo>
                  <a:lnTo>
                    <a:pt x="162028" y="174714"/>
                  </a:lnTo>
                  <a:lnTo>
                    <a:pt x="173335" y="113237"/>
                  </a:lnTo>
                  <a:lnTo>
                    <a:pt x="175914" y="50704"/>
                  </a:lnTo>
                  <a:lnTo>
                    <a:pt x="1765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11399" y="2105708"/>
              <a:ext cx="267085" cy="252676"/>
            </a:xfrm>
            <a:custGeom>
              <a:avLst/>
              <a:gdLst/>
              <a:ahLst/>
              <a:cxnLst/>
              <a:rect l="0" t="0" r="0" b="0"/>
              <a:pathLst>
                <a:path w="267085" h="252676">
                  <a:moveTo>
                    <a:pt x="0" y="84219"/>
                  </a:moveTo>
                  <a:lnTo>
                    <a:pt x="3119" y="133150"/>
                  </a:lnTo>
                  <a:lnTo>
                    <a:pt x="14654" y="192280"/>
                  </a:lnTo>
                  <a:lnTo>
                    <a:pt x="24749" y="229321"/>
                  </a:lnTo>
                  <a:lnTo>
                    <a:pt x="24688" y="232426"/>
                  </a:lnTo>
                  <a:lnTo>
                    <a:pt x="18381" y="223399"/>
                  </a:lnTo>
                  <a:lnTo>
                    <a:pt x="7266" y="192008"/>
                  </a:lnTo>
                  <a:lnTo>
                    <a:pt x="1435" y="132243"/>
                  </a:lnTo>
                  <a:lnTo>
                    <a:pt x="283" y="74165"/>
                  </a:lnTo>
                  <a:lnTo>
                    <a:pt x="2465" y="48165"/>
                  </a:lnTo>
                  <a:lnTo>
                    <a:pt x="11234" y="28811"/>
                  </a:lnTo>
                  <a:lnTo>
                    <a:pt x="16848" y="25053"/>
                  </a:lnTo>
                  <a:lnTo>
                    <a:pt x="22930" y="24888"/>
                  </a:lnTo>
                  <a:lnTo>
                    <a:pt x="29325" y="27118"/>
                  </a:lnTo>
                  <a:lnTo>
                    <a:pt x="39549" y="38953"/>
                  </a:lnTo>
                  <a:lnTo>
                    <a:pt x="66559" y="93596"/>
                  </a:lnTo>
                  <a:lnTo>
                    <a:pt x="87259" y="156149"/>
                  </a:lnTo>
                  <a:lnTo>
                    <a:pt x="88305" y="178189"/>
                  </a:lnTo>
                  <a:lnTo>
                    <a:pt x="86039" y="191494"/>
                  </a:lnTo>
                  <a:lnTo>
                    <a:pt x="77151" y="137465"/>
                  </a:lnTo>
                  <a:lnTo>
                    <a:pt x="74381" y="83645"/>
                  </a:lnTo>
                  <a:lnTo>
                    <a:pt x="76342" y="57058"/>
                  </a:lnTo>
                  <a:lnTo>
                    <a:pt x="90600" y="23529"/>
                  </a:lnTo>
                  <a:lnTo>
                    <a:pt x="103048" y="6163"/>
                  </a:lnTo>
                  <a:lnTo>
                    <a:pt x="113152" y="1766"/>
                  </a:lnTo>
                  <a:lnTo>
                    <a:pt x="139977" y="0"/>
                  </a:lnTo>
                  <a:lnTo>
                    <a:pt x="162037" y="6234"/>
                  </a:lnTo>
                  <a:lnTo>
                    <a:pt x="190730" y="26018"/>
                  </a:lnTo>
                  <a:lnTo>
                    <a:pt x="239976" y="74345"/>
                  </a:lnTo>
                  <a:lnTo>
                    <a:pt x="256977" y="107809"/>
                  </a:lnTo>
                  <a:lnTo>
                    <a:pt x="267084" y="151390"/>
                  </a:lnTo>
                  <a:lnTo>
                    <a:pt x="264323" y="204982"/>
                  </a:lnTo>
                  <a:lnTo>
                    <a:pt x="263212" y="252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48311" y="1831958"/>
              <a:ext cx="240740" cy="532550"/>
            </a:xfrm>
            <a:custGeom>
              <a:avLst/>
              <a:gdLst/>
              <a:ahLst/>
              <a:cxnLst/>
              <a:rect l="0" t="0" r="0" b="0"/>
              <a:pathLst>
                <a:path w="240740" h="532550">
                  <a:moveTo>
                    <a:pt x="0" y="0"/>
                  </a:moveTo>
                  <a:lnTo>
                    <a:pt x="5589" y="62093"/>
                  </a:lnTo>
                  <a:lnTo>
                    <a:pt x="14654" y="116794"/>
                  </a:lnTo>
                  <a:lnTo>
                    <a:pt x="21331" y="161483"/>
                  </a:lnTo>
                  <a:lnTo>
                    <a:pt x="31666" y="223322"/>
                  </a:lnTo>
                  <a:lnTo>
                    <a:pt x="39018" y="277520"/>
                  </a:lnTo>
                  <a:lnTo>
                    <a:pt x="44316" y="328673"/>
                  </a:lnTo>
                  <a:lnTo>
                    <a:pt x="50175" y="375415"/>
                  </a:lnTo>
                  <a:lnTo>
                    <a:pt x="55031" y="427479"/>
                  </a:lnTo>
                  <a:lnTo>
                    <a:pt x="58383" y="456713"/>
                  </a:lnTo>
                  <a:lnTo>
                    <a:pt x="48040" y="515035"/>
                  </a:lnTo>
                  <a:lnTo>
                    <a:pt x="43725" y="520002"/>
                  </a:lnTo>
                  <a:lnTo>
                    <a:pt x="38508" y="520973"/>
                  </a:lnTo>
                  <a:lnTo>
                    <a:pt x="32691" y="519281"/>
                  </a:lnTo>
                  <a:lnTo>
                    <a:pt x="27643" y="513473"/>
                  </a:lnTo>
                  <a:lnTo>
                    <a:pt x="14949" y="481773"/>
                  </a:lnTo>
                  <a:lnTo>
                    <a:pt x="3299" y="422372"/>
                  </a:lnTo>
                  <a:lnTo>
                    <a:pt x="652" y="365231"/>
                  </a:lnTo>
                  <a:lnTo>
                    <a:pt x="11538" y="306283"/>
                  </a:lnTo>
                  <a:lnTo>
                    <a:pt x="14711" y="295436"/>
                  </a:lnTo>
                  <a:lnTo>
                    <a:pt x="27595" y="277144"/>
                  </a:lnTo>
                  <a:lnTo>
                    <a:pt x="35944" y="268991"/>
                  </a:lnTo>
                  <a:lnTo>
                    <a:pt x="57699" y="259931"/>
                  </a:lnTo>
                  <a:lnTo>
                    <a:pt x="81796" y="257075"/>
                  </a:lnTo>
                  <a:lnTo>
                    <a:pt x="136550" y="267762"/>
                  </a:lnTo>
                  <a:lnTo>
                    <a:pt x="200013" y="311590"/>
                  </a:lnTo>
                  <a:lnTo>
                    <a:pt x="226029" y="344357"/>
                  </a:lnTo>
                  <a:lnTo>
                    <a:pt x="237377" y="389291"/>
                  </a:lnTo>
                  <a:lnTo>
                    <a:pt x="240739" y="434060"/>
                  </a:lnTo>
                  <a:lnTo>
                    <a:pt x="235286" y="459637"/>
                  </a:lnTo>
                  <a:lnTo>
                    <a:pt x="223894" y="481534"/>
                  </a:lnTo>
                  <a:lnTo>
                    <a:pt x="177966" y="522088"/>
                  </a:lnTo>
                  <a:lnTo>
                    <a:pt x="154355" y="530347"/>
                  </a:lnTo>
                  <a:lnTo>
                    <a:pt x="141508" y="532549"/>
                  </a:lnTo>
                  <a:lnTo>
                    <a:pt x="117874" y="528757"/>
                  </a:lnTo>
                  <a:lnTo>
                    <a:pt x="63171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00994" y="2071277"/>
              <a:ext cx="210572" cy="258579"/>
            </a:xfrm>
            <a:custGeom>
              <a:avLst/>
              <a:gdLst/>
              <a:ahLst/>
              <a:cxnLst/>
              <a:rect l="0" t="0" r="0" b="0"/>
              <a:pathLst>
                <a:path w="210572" h="258579">
                  <a:moveTo>
                    <a:pt x="0" y="171293"/>
                  </a:moveTo>
                  <a:lnTo>
                    <a:pt x="55045" y="154504"/>
                  </a:lnTo>
                  <a:lnTo>
                    <a:pt x="106453" y="147959"/>
                  </a:lnTo>
                  <a:lnTo>
                    <a:pt x="144626" y="135913"/>
                  </a:lnTo>
                  <a:lnTo>
                    <a:pt x="183376" y="110882"/>
                  </a:lnTo>
                  <a:lnTo>
                    <a:pt x="192635" y="91021"/>
                  </a:lnTo>
                  <a:lnTo>
                    <a:pt x="195104" y="79174"/>
                  </a:lnTo>
                  <a:lnTo>
                    <a:pt x="191608" y="56651"/>
                  </a:lnTo>
                  <a:lnTo>
                    <a:pt x="176486" y="27360"/>
                  </a:lnTo>
                  <a:lnTo>
                    <a:pt x="170300" y="19186"/>
                  </a:lnTo>
                  <a:lnTo>
                    <a:pt x="150949" y="6983"/>
                  </a:lnTo>
                  <a:lnTo>
                    <a:pt x="127920" y="0"/>
                  </a:lnTo>
                  <a:lnTo>
                    <a:pt x="105987" y="796"/>
                  </a:lnTo>
                  <a:lnTo>
                    <a:pt x="73908" y="13411"/>
                  </a:lnTo>
                  <a:lnTo>
                    <a:pt x="47765" y="37555"/>
                  </a:lnTo>
                  <a:lnTo>
                    <a:pt x="26377" y="77155"/>
                  </a:lnTo>
                  <a:lnTo>
                    <a:pt x="18352" y="97868"/>
                  </a:lnTo>
                  <a:lnTo>
                    <a:pt x="18436" y="140438"/>
                  </a:lnTo>
                  <a:lnTo>
                    <a:pt x="25870" y="178918"/>
                  </a:lnTo>
                  <a:lnTo>
                    <a:pt x="46660" y="212546"/>
                  </a:lnTo>
                  <a:lnTo>
                    <a:pt x="69457" y="239148"/>
                  </a:lnTo>
                  <a:lnTo>
                    <a:pt x="102209" y="256259"/>
                  </a:lnTo>
                  <a:lnTo>
                    <a:pt x="124975" y="258578"/>
                  </a:lnTo>
                  <a:lnTo>
                    <a:pt x="177635" y="247518"/>
                  </a:lnTo>
                  <a:lnTo>
                    <a:pt x="210571" y="234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16850" y="2126756"/>
              <a:ext cx="147399" cy="273390"/>
            </a:xfrm>
            <a:custGeom>
              <a:avLst/>
              <a:gdLst/>
              <a:ahLst/>
              <a:cxnLst/>
              <a:rect l="0" t="0" r="0" b="0"/>
              <a:pathLst>
                <a:path w="147399" h="273390">
                  <a:moveTo>
                    <a:pt x="0" y="105285"/>
                  </a:moveTo>
                  <a:lnTo>
                    <a:pt x="26363" y="161500"/>
                  </a:lnTo>
                  <a:lnTo>
                    <a:pt x="52997" y="220071"/>
                  </a:lnTo>
                  <a:lnTo>
                    <a:pt x="75199" y="271458"/>
                  </a:lnTo>
                  <a:lnTo>
                    <a:pt x="77038" y="273389"/>
                  </a:lnTo>
                  <a:lnTo>
                    <a:pt x="75963" y="259937"/>
                  </a:lnTo>
                  <a:lnTo>
                    <a:pt x="58505" y="210876"/>
                  </a:lnTo>
                  <a:lnTo>
                    <a:pt x="39459" y="149193"/>
                  </a:lnTo>
                  <a:lnTo>
                    <a:pt x="26509" y="105817"/>
                  </a:lnTo>
                  <a:lnTo>
                    <a:pt x="25819" y="78615"/>
                  </a:lnTo>
                  <a:lnTo>
                    <a:pt x="33311" y="54827"/>
                  </a:lnTo>
                  <a:lnTo>
                    <a:pt x="50684" y="27294"/>
                  </a:lnTo>
                  <a:lnTo>
                    <a:pt x="73219" y="17980"/>
                  </a:lnTo>
                  <a:lnTo>
                    <a:pt x="131911" y="4274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80062" y="2107704"/>
              <a:ext cx="259808" cy="316529"/>
            </a:xfrm>
            <a:custGeom>
              <a:avLst/>
              <a:gdLst/>
              <a:ahLst/>
              <a:cxnLst/>
              <a:rect l="0" t="0" r="0" b="0"/>
              <a:pathLst>
                <a:path w="259808" h="316529">
                  <a:moveTo>
                    <a:pt x="200041" y="50638"/>
                  </a:moveTo>
                  <a:lnTo>
                    <a:pt x="188863" y="33870"/>
                  </a:lnTo>
                  <a:lnTo>
                    <a:pt x="159554" y="12264"/>
                  </a:lnTo>
                  <a:lnTo>
                    <a:pt x="121235" y="2223"/>
                  </a:lnTo>
                  <a:lnTo>
                    <a:pt x="66365" y="0"/>
                  </a:lnTo>
                  <a:lnTo>
                    <a:pt x="38464" y="3955"/>
                  </a:lnTo>
                  <a:lnTo>
                    <a:pt x="27983" y="8988"/>
                  </a:lnTo>
                  <a:lnTo>
                    <a:pt x="13216" y="23937"/>
                  </a:lnTo>
                  <a:lnTo>
                    <a:pt x="9981" y="32838"/>
                  </a:lnTo>
                  <a:lnTo>
                    <a:pt x="9505" y="52085"/>
                  </a:lnTo>
                  <a:lnTo>
                    <a:pt x="13356" y="60961"/>
                  </a:lnTo>
                  <a:lnTo>
                    <a:pt x="26993" y="77063"/>
                  </a:lnTo>
                  <a:lnTo>
                    <a:pt x="54401" y="93692"/>
                  </a:lnTo>
                  <a:lnTo>
                    <a:pt x="113849" y="113470"/>
                  </a:lnTo>
                  <a:lnTo>
                    <a:pt x="175433" y="132481"/>
                  </a:lnTo>
                  <a:lnTo>
                    <a:pt x="231159" y="163552"/>
                  </a:lnTo>
                  <a:lnTo>
                    <a:pt x="246237" y="180370"/>
                  </a:lnTo>
                  <a:lnTo>
                    <a:pt x="255668" y="200713"/>
                  </a:lnTo>
                  <a:lnTo>
                    <a:pt x="259807" y="237304"/>
                  </a:lnTo>
                  <a:lnTo>
                    <a:pt x="256629" y="259942"/>
                  </a:lnTo>
                  <a:lnTo>
                    <a:pt x="245079" y="278583"/>
                  </a:lnTo>
                  <a:lnTo>
                    <a:pt x="227077" y="293496"/>
                  </a:lnTo>
                  <a:lnTo>
                    <a:pt x="163885" y="316528"/>
                  </a:lnTo>
                  <a:lnTo>
                    <a:pt x="116929" y="316463"/>
                  </a:lnTo>
                  <a:lnTo>
                    <a:pt x="65971" y="309035"/>
                  </a:lnTo>
                  <a:lnTo>
                    <a:pt x="11114" y="295740"/>
                  </a:lnTo>
                  <a:lnTo>
                    <a:pt x="0" y="2927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52683" y="179022"/>
            <a:ext cx="2347856" cy="600087"/>
            <a:chOff x="252683" y="179022"/>
            <a:chExt cx="2347856" cy="600087"/>
          </a:xfrm>
        </p:grpSpPr>
        <p:sp>
          <p:nvSpPr>
            <p:cNvPr id="2" name="Freeform 1"/>
            <p:cNvSpPr/>
            <p:nvPr/>
          </p:nvSpPr>
          <p:spPr>
            <a:xfrm>
              <a:off x="452725" y="189512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0936" y="16768"/>
                  </a:lnTo>
                  <a:lnTo>
                    <a:pt x="23984" y="55141"/>
                  </a:lnTo>
                  <a:lnTo>
                    <a:pt x="21635" y="114444"/>
                  </a:lnTo>
                  <a:lnTo>
                    <a:pt x="20058" y="170000"/>
                  </a:lnTo>
                  <a:lnTo>
                    <a:pt x="13872" y="225196"/>
                  </a:lnTo>
                  <a:lnTo>
                    <a:pt x="11519" y="283144"/>
                  </a:lnTo>
                  <a:lnTo>
                    <a:pt x="10724" y="345832"/>
                  </a:lnTo>
                  <a:lnTo>
                    <a:pt x="9446" y="37129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2683" y="179022"/>
              <a:ext cx="463255" cy="21020"/>
            </a:xfrm>
            <a:custGeom>
              <a:avLst/>
              <a:gdLst/>
              <a:ahLst/>
              <a:cxnLst/>
              <a:rect l="0" t="0" r="0" b="0"/>
              <a:pathLst>
                <a:path w="463255" h="21020">
                  <a:moveTo>
                    <a:pt x="463254" y="10490"/>
                  </a:moveTo>
                  <a:lnTo>
                    <a:pt x="414324" y="2157"/>
                  </a:lnTo>
                  <a:lnTo>
                    <a:pt x="355193" y="396"/>
                  </a:lnTo>
                  <a:lnTo>
                    <a:pt x="301385" y="90"/>
                  </a:lnTo>
                  <a:lnTo>
                    <a:pt x="252166" y="0"/>
                  </a:lnTo>
                  <a:lnTo>
                    <a:pt x="192444" y="7205"/>
                  </a:lnTo>
                  <a:lnTo>
                    <a:pt x="142679" y="9517"/>
                  </a:lnTo>
                  <a:lnTo>
                    <a:pt x="92058" y="11372"/>
                  </a:lnTo>
                  <a:lnTo>
                    <a:pt x="35559" y="18767"/>
                  </a:lnTo>
                  <a:lnTo>
                    <a:pt x="0" y="21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0530" y="410611"/>
              <a:ext cx="322139" cy="171649"/>
            </a:xfrm>
            <a:custGeom>
              <a:avLst/>
              <a:gdLst/>
              <a:ahLst/>
              <a:cxnLst/>
              <a:rect l="0" t="0" r="0" b="0"/>
              <a:pathLst>
                <a:path w="322139" h="171649">
                  <a:moveTo>
                    <a:pt x="9065" y="21057"/>
                  </a:moveTo>
                  <a:lnTo>
                    <a:pt x="0" y="79674"/>
                  </a:lnTo>
                  <a:lnTo>
                    <a:pt x="5426" y="103261"/>
                  </a:lnTo>
                  <a:lnTo>
                    <a:pt x="27974" y="146999"/>
                  </a:lnTo>
                  <a:lnTo>
                    <a:pt x="44375" y="162039"/>
                  </a:lnTo>
                  <a:lnTo>
                    <a:pt x="53662" y="167688"/>
                  </a:lnTo>
                  <a:lnTo>
                    <a:pt x="73340" y="170844"/>
                  </a:lnTo>
                  <a:lnTo>
                    <a:pt x="83500" y="170048"/>
                  </a:lnTo>
                  <a:lnTo>
                    <a:pt x="101029" y="162924"/>
                  </a:lnTo>
                  <a:lnTo>
                    <a:pt x="116619" y="150790"/>
                  </a:lnTo>
                  <a:lnTo>
                    <a:pt x="137379" y="123057"/>
                  </a:lnTo>
                  <a:lnTo>
                    <a:pt x="147202" y="98756"/>
                  </a:lnTo>
                  <a:lnTo>
                    <a:pt x="151459" y="95083"/>
                  </a:lnTo>
                  <a:lnTo>
                    <a:pt x="155467" y="97314"/>
                  </a:lnTo>
                  <a:lnTo>
                    <a:pt x="186562" y="153104"/>
                  </a:lnTo>
                  <a:lnTo>
                    <a:pt x="211785" y="169496"/>
                  </a:lnTo>
                  <a:lnTo>
                    <a:pt x="234474" y="171648"/>
                  </a:lnTo>
                  <a:lnTo>
                    <a:pt x="257816" y="167535"/>
                  </a:lnTo>
                  <a:lnTo>
                    <a:pt x="284111" y="152065"/>
                  </a:lnTo>
                  <a:lnTo>
                    <a:pt x="299374" y="139334"/>
                  </a:lnTo>
                  <a:lnTo>
                    <a:pt x="315531" y="113424"/>
                  </a:lnTo>
                  <a:lnTo>
                    <a:pt x="322138" y="77931"/>
                  </a:lnTo>
                  <a:lnTo>
                    <a:pt x="318507" y="43368"/>
                  </a:lnTo>
                  <a:lnTo>
                    <a:pt x="303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7358" y="457664"/>
              <a:ext cx="170205" cy="127805"/>
            </a:xfrm>
            <a:custGeom>
              <a:avLst/>
              <a:gdLst/>
              <a:ahLst/>
              <a:cxnLst/>
              <a:rect l="0" t="0" r="0" b="0"/>
              <a:pathLst>
                <a:path w="170205" h="127805">
                  <a:moveTo>
                    <a:pt x="107605" y="5589"/>
                  </a:moveTo>
                  <a:lnTo>
                    <a:pt x="90838" y="0"/>
                  </a:lnTo>
                  <a:lnTo>
                    <a:pt x="58053" y="2114"/>
                  </a:lnTo>
                  <a:lnTo>
                    <a:pt x="24293" y="10149"/>
                  </a:lnTo>
                  <a:lnTo>
                    <a:pt x="15799" y="15648"/>
                  </a:lnTo>
                  <a:lnTo>
                    <a:pt x="3242" y="31117"/>
                  </a:lnTo>
                  <a:lnTo>
                    <a:pt x="0" y="52810"/>
                  </a:lnTo>
                  <a:lnTo>
                    <a:pt x="3629" y="75709"/>
                  </a:lnTo>
                  <a:lnTo>
                    <a:pt x="18826" y="101755"/>
                  </a:lnTo>
                  <a:lnTo>
                    <a:pt x="31493" y="116960"/>
                  </a:lnTo>
                  <a:lnTo>
                    <a:pt x="51161" y="125277"/>
                  </a:lnTo>
                  <a:lnTo>
                    <a:pt x="75500" y="127804"/>
                  </a:lnTo>
                  <a:lnTo>
                    <a:pt x="115510" y="121480"/>
                  </a:lnTo>
                  <a:lnTo>
                    <a:pt x="143094" y="111299"/>
                  </a:lnTo>
                  <a:lnTo>
                    <a:pt x="161593" y="95855"/>
                  </a:lnTo>
                  <a:lnTo>
                    <a:pt x="168163" y="86824"/>
                  </a:lnTo>
                  <a:lnTo>
                    <a:pt x="170204" y="76123"/>
                  </a:lnTo>
                  <a:lnTo>
                    <a:pt x="166233" y="51756"/>
                  </a:lnTo>
                  <a:lnTo>
                    <a:pt x="150843" y="22908"/>
                  </a:lnTo>
                  <a:lnTo>
                    <a:pt x="135011" y="10167"/>
                  </a:lnTo>
                  <a:lnTo>
                    <a:pt x="118616" y="2944"/>
                  </a:lnTo>
                  <a:lnTo>
                    <a:pt x="112606" y="2656"/>
                  </a:lnTo>
                  <a:lnTo>
                    <a:pt x="97077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99985" y="389554"/>
              <a:ext cx="310917" cy="158068"/>
            </a:xfrm>
            <a:custGeom>
              <a:avLst/>
              <a:gdLst/>
              <a:ahLst/>
              <a:cxnLst/>
              <a:rect l="0" t="0" r="0" b="0"/>
              <a:pathLst>
                <a:path w="310917" h="158068">
                  <a:moveTo>
                    <a:pt x="5590" y="10528"/>
                  </a:moveTo>
                  <a:lnTo>
                    <a:pt x="0" y="27296"/>
                  </a:lnTo>
                  <a:lnTo>
                    <a:pt x="2114" y="60080"/>
                  </a:lnTo>
                  <a:lnTo>
                    <a:pt x="14478" y="104674"/>
                  </a:lnTo>
                  <a:lnTo>
                    <a:pt x="38238" y="144159"/>
                  </a:lnTo>
                  <a:lnTo>
                    <a:pt x="44903" y="152258"/>
                  </a:lnTo>
                  <a:lnTo>
                    <a:pt x="52855" y="156487"/>
                  </a:lnTo>
                  <a:lnTo>
                    <a:pt x="71050" y="158067"/>
                  </a:lnTo>
                  <a:lnTo>
                    <a:pt x="87716" y="151750"/>
                  </a:lnTo>
                  <a:lnTo>
                    <a:pt x="95435" y="146790"/>
                  </a:lnTo>
                  <a:lnTo>
                    <a:pt x="107132" y="131921"/>
                  </a:lnTo>
                  <a:lnTo>
                    <a:pt x="115061" y="112444"/>
                  </a:lnTo>
                  <a:lnTo>
                    <a:pt x="118584" y="88189"/>
                  </a:lnTo>
                  <a:lnTo>
                    <a:pt x="121864" y="83359"/>
                  </a:lnTo>
                  <a:lnTo>
                    <a:pt x="126389" y="83649"/>
                  </a:lnTo>
                  <a:lnTo>
                    <a:pt x="180089" y="127900"/>
                  </a:lnTo>
                  <a:lnTo>
                    <a:pt x="202858" y="132884"/>
                  </a:lnTo>
                  <a:lnTo>
                    <a:pt x="247573" y="130100"/>
                  </a:lnTo>
                  <a:lnTo>
                    <a:pt x="260499" y="124168"/>
                  </a:lnTo>
                  <a:lnTo>
                    <a:pt x="281099" y="105099"/>
                  </a:lnTo>
                  <a:lnTo>
                    <a:pt x="300262" y="73644"/>
                  </a:lnTo>
                  <a:lnTo>
                    <a:pt x="303061" y="49498"/>
                  </a:lnTo>
                  <a:lnTo>
                    <a:pt x="302746" y="26679"/>
                  </a:lnTo>
                  <a:lnTo>
                    <a:pt x="3109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59617" y="397092"/>
              <a:ext cx="214498" cy="181976"/>
            </a:xfrm>
            <a:custGeom>
              <a:avLst/>
              <a:gdLst/>
              <a:ahLst/>
              <a:cxnLst/>
              <a:rect l="0" t="0" r="0" b="0"/>
              <a:pathLst>
                <a:path w="214498" h="181976">
                  <a:moveTo>
                    <a:pt x="151326" y="87218"/>
                  </a:moveTo>
                  <a:lnTo>
                    <a:pt x="132197" y="34513"/>
                  </a:lnTo>
                  <a:lnTo>
                    <a:pt x="120987" y="18560"/>
                  </a:lnTo>
                  <a:lnTo>
                    <a:pt x="101967" y="6791"/>
                  </a:lnTo>
                  <a:lnTo>
                    <a:pt x="79086" y="0"/>
                  </a:lnTo>
                  <a:lnTo>
                    <a:pt x="57218" y="882"/>
                  </a:lnTo>
                  <a:lnTo>
                    <a:pt x="38920" y="8292"/>
                  </a:lnTo>
                  <a:lnTo>
                    <a:pt x="30765" y="13544"/>
                  </a:lnTo>
                  <a:lnTo>
                    <a:pt x="18585" y="31857"/>
                  </a:lnTo>
                  <a:lnTo>
                    <a:pt x="1233" y="76153"/>
                  </a:lnTo>
                  <a:lnTo>
                    <a:pt x="0" y="97508"/>
                  </a:lnTo>
                  <a:lnTo>
                    <a:pt x="4521" y="117528"/>
                  </a:lnTo>
                  <a:lnTo>
                    <a:pt x="14329" y="134225"/>
                  </a:lnTo>
                  <a:lnTo>
                    <a:pt x="29607" y="146325"/>
                  </a:lnTo>
                  <a:lnTo>
                    <a:pt x="38594" y="151189"/>
                  </a:lnTo>
                  <a:lnTo>
                    <a:pt x="57939" y="153474"/>
                  </a:lnTo>
                  <a:lnTo>
                    <a:pt x="68011" y="152446"/>
                  </a:lnTo>
                  <a:lnTo>
                    <a:pt x="85441" y="141945"/>
                  </a:lnTo>
                  <a:lnTo>
                    <a:pt x="99817" y="125579"/>
                  </a:lnTo>
                  <a:lnTo>
                    <a:pt x="110105" y="106607"/>
                  </a:lnTo>
                  <a:lnTo>
                    <a:pt x="112338" y="86477"/>
                  </a:lnTo>
                  <a:lnTo>
                    <a:pt x="111296" y="76196"/>
                  </a:lnTo>
                  <a:lnTo>
                    <a:pt x="111771" y="74021"/>
                  </a:lnTo>
                  <a:lnTo>
                    <a:pt x="139604" y="134921"/>
                  </a:lnTo>
                  <a:lnTo>
                    <a:pt x="164620" y="156984"/>
                  </a:lnTo>
                  <a:lnTo>
                    <a:pt x="214497" y="181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26756" y="431668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9575" y="24046"/>
                  </a:lnTo>
                  <a:lnTo>
                    <a:pt x="44664" y="82002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5171" y="431668"/>
              <a:ext cx="178985" cy="347441"/>
            </a:xfrm>
            <a:custGeom>
              <a:avLst/>
              <a:gdLst/>
              <a:ahLst/>
              <a:cxnLst/>
              <a:rect l="0" t="0" r="0" b="0"/>
              <a:pathLst>
                <a:path w="178985" h="347441">
                  <a:moveTo>
                    <a:pt x="178984" y="0"/>
                  </a:moveTo>
                  <a:lnTo>
                    <a:pt x="162216" y="5589"/>
                  </a:lnTo>
                  <a:lnTo>
                    <a:pt x="150865" y="17692"/>
                  </a:lnTo>
                  <a:lnTo>
                    <a:pt x="123072" y="72520"/>
                  </a:lnTo>
                  <a:lnTo>
                    <a:pt x="96680" y="135097"/>
                  </a:lnTo>
                  <a:lnTo>
                    <a:pt x="68706" y="187040"/>
                  </a:lnTo>
                  <a:lnTo>
                    <a:pt x="36838" y="242360"/>
                  </a:lnTo>
                  <a:lnTo>
                    <a:pt x="14729" y="30396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35966" y="400082"/>
              <a:ext cx="165345" cy="197534"/>
            </a:xfrm>
            <a:custGeom>
              <a:avLst/>
              <a:gdLst/>
              <a:ahLst/>
              <a:cxnLst/>
              <a:rect l="0" t="0" r="0" b="0"/>
              <a:pathLst>
                <a:path w="165345" h="197534">
                  <a:moveTo>
                    <a:pt x="117173" y="0"/>
                  </a:moveTo>
                  <a:lnTo>
                    <a:pt x="63029" y="3120"/>
                  </a:lnTo>
                  <a:lnTo>
                    <a:pt x="49492" y="5590"/>
                  </a:lnTo>
                  <a:lnTo>
                    <a:pt x="28211" y="17692"/>
                  </a:lnTo>
                  <a:lnTo>
                    <a:pt x="12124" y="34770"/>
                  </a:lnTo>
                  <a:lnTo>
                    <a:pt x="1075" y="54058"/>
                  </a:lnTo>
                  <a:lnTo>
                    <a:pt x="0" y="64115"/>
                  </a:lnTo>
                  <a:lnTo>
                    <a:pt x="5045" y="84648"/>
                  </a:lnTo>
                  <a:lnTo>
                    <a:pt x="12005" y="91527"/>
                  </a:lnTo>
                  <a:lnTo>
                    <a:pt x="32218" y="99171"/>
                  </a:lnTo>
                  <a:lnTo>
                    <a:pt x="53679" y="99448"/>
                  </a:lnTo>
                  <a:lnTo>
                    <a:pt x="101642" y="95684"/>
                  </a:lnTo>
                  <a:lnTo>
                    <a:pt x="122359" y="101408"/>
                  </a:lnTo>
                  <a:lnTo>
                    <a:pt x="154723" y="124147"/>
                  </a:lnTo>
                  <a:lnTo>
                    <a:pt x="163108" y="143694"/>
                  </a:lnTo>
                  <a:lnTo>
                    <a:pt x="165344" y="155458"/>
                  </a:lnTo>
                  <a:lnTo>
                    <a:pt x="163325" y="164470"/>
                  </a:lnTo>
                  <a:lnTo>
                    <a:pt x="158470" y="171648"/>
                  </a:lnTo>
                  <a:lnTo>
                    <a:pt x="143716" y="182743"/>
                  </a:lnTo>
                  <a:lnTo>
                    <a:pt x="125461" y="191574"/>
                  </a:lnTo>
                  <a:lnTo>
                    <a:pt x="89863" y="197533"/>
                  </a:lnTo>
                  <a:lnTo>
                    <a:pt x="3294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90010" y="35796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90010" y="49483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2196" y="663295"/>
              <a:ext cx="2147815" cy="42115"/>
            </a:xfrm>
            <a:custGeom>
              <a:avLst/>
              <a:gdLst/>
              <a:ahLst/>
              <a:cxnLst/>
              <a:rect l="0" t="0" r="0" b="0"/>
              <a:pathLst>
                <a:path w="2147815" h="42115">
                  <a:moveTo>
                    <a:pt x="2147814" y="0"/>
                  </a:moveTo>
                  <a:lnTo>
                    <a:pt x="2089197" y="5589"/>
                  </a:lnTo>
                  <a:lnTo>
                    <a:pt x="2029481" y="1545"/>
                  </a:lnTo>
                  <a:lnTo>
                    <a:pt x="1969762" y="305"/>
                  </a:lnTo>
                  <a:lnTo>
                    <a:pt x="1918933" y="90"/>
                  </a:lnTo>
                  <a:lnTo>
                    <a:pt x="1863827" y="7253"/>
                  </a:lnTo>
                  <a:lnTo>
                    <a:pt x="1802162" y="9881"/>
                  </a:lnTo>
                  <a:lnTo>
                    <a:pt x="1744575" y="10401"/>
                  </a:lnTo>
                  <a:lnTo>
                    <a:pt x="1696623" y="10491"/>
                  </a:lnTo>
                  <a:lnTo>
                    <a:pt x="1636424" y="11691"/>
                  </a:lnTo>
                  <a:lnTo>
                    <a:pt x="1576352" y="18860"/>
                  </a:lnTo>
                  <a:lnTo>
                    <a:pt x="1514097" y="20623"/>
                  </a:lnTo>
                  <a:lnTo>
                    <a:pt x="1459747" y="20928"/>
                  </a:lnTo>
                  <a:lnTo>
                    <a:pt x="1404779" y="21019"/>
                  </a:lnTo>
                  <a:lnTo>
                    <a:pt x="1357037" y="21046"/>
                  </a:lnTo>
                  <a:lnTo>
                    <a:pt x="1307666" y="21054"/>
                  </a:lnTo>
                  <a:lnTo>
                    <a:pt x="1255993" y="21056"/>
                  </a:lnTo>
                  <a:lnTo>
                    <a:pt x="1203638" y="21057"/>
                  </a:lnTo>
                  <a:lnTo>
                    <a:pt x="1145491" y="21057"/>
                  </a:lnTo>
                  <a:lnTo>
                    <a:pt x="1089398" y="21057"/>
                  </a:lnTo>
                  <a:lnTo>
                    <a:pt x="1041322" y="21057"/>
                  </a:lnTo>
                  <a:lnTo>
                    <a:pt x="991853" y="21057"/>
                  </a:lnTo>
                  <a:lnTo>
                    <a:pt x="940150" y="21057"/>
                  </a:lnTo>
                  <a:lnTo>
                    <a:pt x="887786" y="21057"/>
                  </a:lnTo>
                  <a:lnTo>
                    <a:pt x="835226" y="21057"/>
                  </a:lnTo>
                  <a:lnTo>
                    <a:pt x="780706" y="28292"/>
                  </a:lnTo>
                  <a:lnTo>
                    <a:pt x="722969" y="30935"/>
                  </a:lnTo>
                  <a:lnTo>
                    <a:pt x="661175" y="25868"/>
                  </a:lnTo>
                  <a:lnTo>
                    <a:pt x="612495" y="22482"/>
                  </a:lnTo>
                  <a:lnTo>
                    <a:pt x="561026" y="21479"/>
                  </a:lnTo>
                  <a:lnTo>
                    <a:pt x="499638" y="21140"/>
                  </a:lnTo>
                  <a:lnTo>
                    <a:pt x="442452" y="24193"/>
                  </a:lnTo>
                  <a:lnTo>
                    <a:pt x="380506" y="30125"/>
                  </a:lnTo>
                  <a:lnTo>
                    <a:pt x="320350" y="31297"/>
                  </a:lnTo>
                  <a:lnTo>
                    <a:pt x="263408" y="31528"/>
                  </a:lnTo>
                  <a:lnTo>
                    <a:pt x="207099" y="31574"/>
                  </a:lnTo>
                  <a:lnTo>
                    <a:pt x="144851" y="32753"/>
                  </a:lnTo>
                  <a:lnTo>
                    <a:pt x="93214" y="39918"/>
                  </a:lnTo>
                  <a:lnTo>
                    <a:pt x="38300" y="416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646701" y="979150"/>
            <a:ext cx="21685" cy="421141"/>
          </a:xfrm>
          <a:custGeom>
            <a:avLst/>
            <a:gdLst/>
            <a:ahLst/>
            <a:cxnLst/>
            <a:rect l="0" t="0" r="0" b="0"/>
            <a:pathLst>
              <a:path w="21685" h="421141">
                <a:moveTo>
                  <a:pt x="6065" y="0"/>
                </a:moveTo>
                <a:lnTo>
                  <a:pt x="0" y="32452"/>
                </a:lnTo>
                <a:lnTo>
                  <a:pt x="5035" y="89931"/>
                </a:lnTo>
                <a:lnTo>
                  <a:pt x="5862" y="152728"/>
                </a:lnTo>
                <a:lnTo>
                  <a:pt x="6005" y="204090"/>
                </a:lnTo>
                <a:lnTo>
                  <a:pt x="6047" y="256353"/>
                </a:lnTo>
                <a:lnTo>
                  <a:pt x="7230" y="307713"/>
                </a:lnTo>
                <a:lnTo>
                  <a:pt x="17517" y="364463"/>
                </a:lnTo>
                <a:lnTo>
                  <a:pt x="21684" y="386591"/>
                </a:lnTo>
                <a:lnTo>
                  <a:pt x="16594" y="4211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779108" y="977119"/>
            <a:ext cx="5769618" cy="560042"/>
            <a:chOff x="779108" y="977119"/>
            <a:chExt cx="5769618" cy="560042"/>
          </a:xfrm>
        </p:grpSpPr>
        <p:sp>
          <p:nvSpPr>
            <p:cNvPr id="16" name="Freeform 15"/>
            <p:cNvSpPr/>
            <p:nvPr/>
          </p:nvSpPr>
          <p:spPr>
            <a:xfrm>
              <a:off x="779108" y="13581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27392" y="979150"/>
              <a:ext cx="280748" cy="402692"/>
            </a:xfrm>
            <a:custGeom>
              <a:avLst/>
              <a:gdLst/>
              <a:ahLst/>
              <a:cxnLst/>
              <a:rect l="0" t="0" r="0" b="0"/>
              <a:pathLst>
                <a:path w="280748" h="402692">
                  <a:moveTo>
                    <a:pt x="20214" y="31585"/>
                  </a:moveTo>
                  <a:lnTo>
                    <a:pt x="3425" y="86630"/>
                  </a:lnTo>
                  <a:lnTo>
                    <a:pt x="0" y="138038"/>
                  </a:lnTo>
                  <a:lnTo>
                    <a:pt x="4913" y="198842"/>
                  </a:lnTo>
                  <a:lnTo>
                    <a:pt x="17148" y="258773"/>
                  </a:lnTo>
                  <a:lnTo>
                    <a:pt x="30830" y="312551"/>
                  </a:lnTo>
                  <a:lnTo>
                    <a:pt x="38970" y="334274"/>
                  </a:lnTo>
                  <a:lnTo>
                    <a:pt x="70714" y="388061"/>
                  </a:lnTo>
                  <a:lnTo>
                    <a:pt x="87112" y="399809"/>
                  </a:lnTo>
                  <a:lnTo>
                    <a:pt x="109218" y="402691"/>
                  </a:lnTo>
                  <a:lnTo>
                    <a:pt x="155948" y="395009"/>
                  </a:lnTo>
                  <a:lnTo>
                    <a:pt x="174517" y="382620"/>
                  </a:lnTo>
                  <a:lnTo>
                    <a:pt x="219937" y="325774"/>
                  </a:lnTo>
                  <a:lnTo>
                    <a:pt x="254138" y="265255"/>
                  </a:lnTo>
                  <a:lnTo>
                    <a:pt x="275786" y="201928"/>
                  </a:lnTo>
                  <a:lnTo>
                    <a:pt x="280747" y="142659"/>
                  </a:lnTo>
                  <a:lnTo>
                    <a:pt x="274795" y="84678"/>
                  </a:lnTo>
                  <a:lnTo>
                    <a:pt x="267683" y="33754"/>
                  </a:lnTo>
                  <a:lnTo>
                    <a:pt x="2518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73382" y="1126549"/>
              <a:ext cx="179722" cy="233582"/>
            </a:xfrm>
            <a:custGeom>
              <a:avLst/>
              <a:gdLst/>
              <a:ahLst/>
              <a:cxnLst/>
              <a:rect l="0" t="0" r="0" b="0"/>
              <a:pathLst>
                <a:path w="179722" h="233582">
                  <a:moveTo>
                    <a:pt x="105892" y="0"/>
                  </a:moveTo>
                  <a:lnTo>
                    <a:pt x="63201" y="3119"/>
                  </a:lnTo>
                  <a:lnTo>
                    <a:pt x="43634" y="9575"/>
                  </a:lnTo>
                  <a:lnTo>
                    <a:pt x="27139" y="20243"/>
                  </a:lnTo>
                  <a:lnTo>
                    <a:pt x="4699" y="44992"/>
                  </a:lnTo>
                  <a:lnTo>
                    <a:pt x="996" y="54561"/>
                  </a:lnTo>
                  <a:lnTo>
                    <a:pt x="0" y="74552"/>
                  </a:lnTo>
                  <a:lnTo>
                    <a:pt x="3712" y="82457"/>
                  </a:lnTo>
                  <a:lnTo>
                    <a:pt x="17195" y="94359"/>
                  </a:lnTo>
                  <a:lnTo>
                    <a:pt x="25704" y="96831"/>
                  </a:lnTo>
                  <a:lnTo>
                    <a:pt x="80428" y="100850"/>
                  </a:lnTo>
                  <a:lnTo>
                    <a:pt x="126079" y="113984"/>
                  </a:lnTo>
                  <a:lnTo>
                    <a:pt x="157107" y="132559"/>
                  </a:lnTo>
                  <a:lnTo>
                    <a:pt x="173888" y="150162"/>
                  </a:lnTo>
                  <a:lnTo>
                    <a:pt x="178129" y="159769"/>
                  </a:lnTo>
                  <a:lnTo>
                    <a:pt x="179721" y="179803"/>
                  </a:lnTo>
                  <a:lnTo>
                    <a:pt x="170291" y="200405"/>
                  </a:lnTo>
                  <a:lnTo>
                    <a:pt x="162863" y="210812"/>
                  </a:lnTo>
                  <a:lnTo>
                    <a:pt x="142131" y="225495"/>
                  </a:lnTo>
                  <a:lnTo>
                    <a:pt x="118489" y="233581"/>
                  </a:lnTo>
                  <a:lnTo>
                    <a:pt x="77835" y="232359"/>
                  </a:lnTo>
                  <a:lnTo>
                    <a:pt x="5325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87326" y="1168258"/>
              <a:ext cx="114023" cy="171904"/>
            </a:xfrm>
            <a:custGeom>
              <a:avLst/>
              <a:gdLst/>
              <a:ahLst/>
              <a:cxnLst/>
              <a:rect l="0" t="0" r="0" b="0"/>
              <a:pathLst>
                <a:path w="114023" h="171904">
                  <a:moveTo>
                    <a:pt x="28819" y="84633"/>
                  </a:moveTo>
                  <a:lnTo>
                    <a:pt x="81524" y="65505"/>
                  </a:lnTo>
                  <a:lnTo>
                    <a:pt x="97477" y="54294"/>
                  </a:lnTo>
                  <a:lnTo>
                    <a:pt x="109246" y="38394"/>
                  </a:lnTo>
                  <a:lnTo>
                    <a:pt x="114022" y="29240"/>
                  </a:lnTo>
                  <a:lnTo>
                    <a:pt x="113697" y="20798"/>
                  </a:lnTo>
                  <a:lnTo>
                    <a:pt x="109971" y="12831"/>
                  </a:lnTo>
                  <a:lnTo>
                    <a:pt x="103977" y="5179"/>
                  </a:lnTo>
                  <a:lnTo>
                    <a:pt x="95302" y="1248"/>
                  </a:lnTo>
                  <a:lnTo>
                    <a:pt x="73185" y="0"/>
                  </a:lnTo>
                  <a:lnTo>
                    <a:pt x="53996" y="6464"/>
                  </a:lnTo>
                  <a:lnTo>
                    <a:pt x="22614" y="29678"/>
                  </a:lnTo>
                  <a:lnTo>
                    <a:pt x="6573" y="55482"/>
                  </a:lnTo>
                  <a:lnTo>
                    <a:pt x="0" y="90943"/>
                  </a:lnTo>
                  <a:lnTo>
                    <a:pt x="4702" y="114344"/>
                  </a:lnTo>
                  <a:lnTo>
                    <a:pt x="20503" y="144129"/>
                  </a:lnTo>
                  <a:lnTo>
                    <a:pt x="34482" y="159039"/>
                  </a:lnTo>
                  <a:lnTo>
                    <a:pt x="52393" y="169565"/>
                  </a:lnTo>
                  <a:lnTo>
                    <a:pt x="72051" y="171903"/>
                  </a:lnTo>
                  <a:lnTo>
                    <a:pt x="102518" y="168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58342" y="1000207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0528" y="52050"/>
                  </a:lnTo>
                  <a:lnTo>
                    <a:pt x="4939" y="111537"/>
                  </a:lnTo>
                  <a:lnTo>
                    <a:pt x="1463" y="162899"/>
                  </a:lnTo>
                  <a:lnTo>
                    <a:pt x="433" y="216982"/>
                  </a:lnTo>
                  <a:lnTo>
                    <a:pt x="128" y="270051"/>
                  </a:lnTo>
                  <a:lnTo>
                    <a:pt x="25" y="32847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32000" y="1189720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5124" y="0"/>
                  </a:lnTo>
                  <a:lnTo>
                    <a:pt x="153714" y="0"/>
                  </a:lnTo>
                  <a:lnTo>
                    <a:pt x="95310" y="0"/>
                  </a:lnTo>
                  <a:lnTo>
                    <a:pt x="33124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76300" y="1000207"/>
              <a:ext cx="264186" cy="368498"/>
            </a:xfrm>
            <a:custGeom>
              <a:avLst/>
              <a:gdLst/>
              <a:ahLst/>
              <a:cxnLst/>
              <a:rect l="0" t="0" r="0" b="0"/>
              <a:pathLst>
                <a:path w="264186" h="368498">
                  <a:moveTo>
                    <a:pt x="8383" y="0"/>
                  </a:moveTo>
                  <a:lnTo>
                    <a:pt x="1148" y="28726"/>
                  </a:lnTo>
                  <a:lnTo>
                    <a:pt x="0" y="77921"/>
                  </a:lnTo>
                  <a:lnTo>
                    <a:pt x="5380" y="131232"/>
                  </a:lnTo>
                  <a:lnTo>
                    <a:pt x="8663" y="190962"/>
                  </a:lnTo>
                  <a:lnTo>
                    <a:pt x="15356" y="250773"/>
                  </a:lnTo>
                  <a:lnTo>
                    <a:pt x="18209" y="314091"/>
                  </a:lnTo>
                  <a:lnTo>
                    <a:pt x="17430" y="333788"/>
                  </a:lnTo>
                  <a:lnTo>
                    <a:pt x="15584" y="332490"/>
                  </a:lnTo>
                  <a:lnTo>
                    <a:pt x="13184" y="326945"/>
                  </a:lnTo>
                  <a:lnTo>
                    <a:pt x="15395" y="291195"/>
                  </a:lnTo>
                  <a:lnTo>
                    <a:pt x="23459" y="254736"/>
                  </a:lnTo>
                  <a:lnTo>
                    <a:pt x="28962" y="245863"/>
                  </a:lnTo>
                  <a:lnTo>
                    <a:pt x="44436" y="232885"/>
                  </a:lnTo>
                  <a:lnTo>
                    <a:pt x="52306" y="231296"/>
                  </a:lnTo>
                  <a:lnTo>
                    <a:pt x="59892" y="232576"/>
                  </a:lnTo>
                  <a:lnTo>
                    <a:pt x="74560" y="240237"/>
                  </a:lnTo>
                  <a:lnTo>
                    <a:pt x="88878" y="251441"/>
                  </a:lnTo>
                  <a:lnTo>
                    <a:pt x="104503" y="276492"/>
                  </a:lnTo>
                  <a:lnTo>
                    <a:pt x="119094" y="317568"/>
                  </a:lnTo>
                  <a:lnTo>
                    <a:pt x="121929" y="342743"/>
                  </a:lnTo>
                  <a:lnTo>
                    <a:pt x="123855" y="347818"/>
                  </a:lnTo>
                  <a:lnTo>
                    <a:pt x="126308" y="347692"/>
                  </a:lnTo>
                  <a:lnTo>
                    <a:pt x="180288" y="284652"/>
                  </a:lnTo>
                  <a:lnTo>
                    <a:pt x="237194" y="242189"/>
                  </a:lnTo>
                  <a:lnTo>
                    <a:pt x="251627" y="226962"/>
                  </a:lnTo>
                  <a:lnTo>
                    <a:pt x="261941" y="208497"/>
                  </a:lnTo>
                  <a:lnTo>
                    <a:pt x="264185" y="188591"/>
                  </a:lnTo>
                  <a:lnTo>
                    <a:pt x="263146" y="178370"/>
                  </a:lnTo>
                  <a:lnTo>
                    <a:pt x="258944" y="170386"/>
                  </a:lnTo>
                  <a:lnTo>
                    <a:pt x="244916" y="158395"/>
                  </a:lnTo>
                  <a:lnTo>
                    <a:pt x="223863" y="155406"/>
                  </a:lnTo>
                  <a:lnTo>
                    <a:pt x="200079" y="159146"/>
                  </a:lnTo>
                  <a:lnTo>
                    <a:pt x="177809" y="168608"/>
                  </a:lnTo>
                  <a:lnTo>
                    <a:pt x="162453" y="186851"/>
                  </a:lnTo>
                  <a:lnTo>
                    <a:pt x="152898" y="210556"/>
                  </a:lnTo>
                  <a:lnTo>
                    <a:pt x="148689" y="249040"/>
                  </a:lnTo>
                  <a:lnTo>
                    <a:pt x="160207" y="304846"/>
                  </a:lnTo>
                  <a:lnTo>
                    <a:pt x="175681" y="336770"/>
                  </a:lnTo>
                  <a:lnTo>
                    <a:pt x="191532" y="351666"/>
                  </a:lnTo>
                  <a:lnTo>
                    <a:pt x="210276" y="361017"/>
                  </a:lnTo>
                  <a:lnTo>
                    <a:pt x="25053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44509" y="1033909"/>
              <a:ext cx="264782" cy="303211"/>
            </a:xfrm>
            <a:custGeom>
              <a:avLst/>
              <a:gdLst/>
              <a:ahLst/>
              <a:cxnLst/>
              <a:rect l="0" t="0" r="0" b="0"/>
              <a:pathLst>
                <a:path w="264782" h="303211">
                  <a:moveTo>
                    <a:pt x="45542" y="303210"/>
                  </a:moveTo>
                  <a:lnTo>
                    <a:pt x="56721" y="292031"/>
                  </a:lnTo>
                  <a:lnTo>
                    <a:pt x="62209" y="274065"/>
                  </a:lnTo>
                  <a:lnTo>
                    <a:pt x="63478" y="250482"/>
                  </a:lnTo>
                  <a:lnTo>
                    <a:pt x="54761" y="197215"/>
                  </a:lnTo>
                  <a:lnTo>
                    <a:pt x="36185" y="141633"/>
                  </a:lnTo>
                  <a:lnTo>
                    <a:pt x="14573" y="83017"/>
                  </a:lnTo>
                  <a:lnTo>
                    <a:pt x="41" y="40176"/>
                  </a:lnTo>
                  <a:lnTo>
                    <a:pt x="0" y="30758"/>
                  </a:lnTo>
                  <a:lnTo>
                    <a:pt x="6194" y="14054"/>
                  </a:lnTo>
                  <a:lnTo>
                    <a:pt x="13461" y="8664"/>
                  </a:lnTo>
                  <a:lnTo>
                    <a:pt x="34014" y="2675"/>
                  </a:lnTo>
                  <a:lnTo>
                    <a:pt x="91402" y="0"/>
                  </a:lnTo>
                  <a:lnTo>
                    <a:pt x="127761" y="7739"/>
                  </a:lnTo>
                  <a:lnTo>
                    <a:pt x="187738" y="42913"/>
                  </a:lnTo>
                  <a:lnTo>
                    <a:pt x="241001" y="88770"/>
                  </a:lnTo>
                  <a:lnTo>
                    <a:pt x="257224" y="115670"/>
                  </a:lnTo>
                  <a:lnTo>
                    <a:pt x="264781" y="164606"/>
                  </a:lnTo>
                  <a:lnTo>
                    <a:pt x="263154" y="216213"/>
                  </a:lnTo>
                  <a:lnTo>
                    <a:pt x="251960" y="249747"/>
                  </a:lnTo>
                  <a:lnTo>
                    <a:pt x="246325" y="260549"/>
                  </a:lnTo>
                  <a:lnTo>
                    <a:pt x="230705" y="275671"/>
                  </a:lnTo>
                  <a:lnTo>
                    <a:pt x="192082" y="294910"/>
                  </a:lnTo>
                  <a:lnTo>
                    <a:pt x="131853" y="302117"/>
                  </a:lnTo>
                  <a:lnTo>
                    <a:pt x="98185" y="3032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95378" y="1231834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3293" y="27556"/>
                  </a:lnTo>
                  <a:lnTo>
                    <a:pt x="651" y="7442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16435" y="112654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21394" y="1184131"/>
              <a:ext cx="125378" cy="152989"/>
            </a:xfrm>
            <a:custGeom>
              <a:avLst/>
              <a:gdLst/>
              <a:ahLst/>
              <a:cxnLst/>
              <a:rect l="0" t="0" r="0" b="0"/>
              <a:pathLst>
                <a:path w="125378" h="152989">
                  <a:moveTo>
                    <a:pt x="74025" y="5589"/>
                  </a:moveTo>
                  <a:lnTo>
                    <a:pt x="57258" y="0"/>
                  </a:lnTo>
                  <a:lnTo>
                    <a:pt x="39667" y="3495"/>
                  </a:lnTo>
                  <a:lnTo>
                    <a:pt x="13152" y="18616"/>
                  </a:lnTo>
                  <a:lnTo>
                    <a:pt x="5367" y="24802"/>
                  </a:lnTo>
                  <a:lnTo>
                    <a:pt x="1347" y="32436"/>
                  </a:lnTo>
                  <a:lnTo>
                    <a:pt x="0" y="50276"/>
                  </a:lnTo>
                  <a:lnTo>
                    <a:pt x="4788" y="56437"/>
                  </a:lnTo>
                  <a:lnTo>
                    <a:pt x="63734" y="76083"/>
                  </a:lnTo>
                  <a:lnTo>
                    <a:pt x="116171" y="98956"/>
                  </a:lnTo>
                  <a:lnTo>
                    <a:pt x="122010" y="107608"/>
                  </a:lnTo>
                  <a:lnTo>
                    <a:pt x="125377" y="129699"/>
                  </a:lnTo>
                  <a:lnTo>
                    <a:pt x="119958" y="137462"/>
                  </a:lnTo>
                  <a:lnTo>
                    <a:pt x="98339" y="146087"/>
                  </a:lnTo>
                  <a:lnTo>
                    <a:pt x="40310" y="151625"/>
                  </a:lnTo>
                  <a:lnTo>
                    <a:pt x="326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42818" y="979150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4940" y="16767"/>
                  </a:lnTo>
                  <a:lnTo>
                    <a:pt x="7042" y="64620"/>
                  </a:lnTo>
                  <a:lnTo>
                    <a:pt x="2606" y="119362"/>
                  </a:lnTo>
                  <a:lnTo>
                    <a:pt x="772" y="180036"/>
                  </a:lnTo>
                  <a:lnTo>
                    <a:pt x="229" y="241297"/>
                  </a:lnTo>
                  <a:lnTo>
                    <a:pt x="68" y="295843"/>
                  </a:lnTo>
                  <a:lnTo>
                    <a:pt x="14" y="35055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48062" y="114760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2481" y="5589"/>
                  </a:lnTo>
                  <a:lnTo>
                    <a:pt x="107138" y="9553"/>
                  </a:lnTo>
                  <a:lnTo>
                    <a:pt x="44213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69160" y="1168663"/>
              <a:ext cx="73701" cy="160055"/>
            </a:xfrm>
            <a:custGeom>
              <a:avLst/>
              <a:gdLst/>
              <a:ahLst/>
              <a:cxnLst/>
              <a:rect l="0" t="0" r="0" b="0"/>
              <a:pathLst>
                <a:path w="73701" h="160055">
                  <a:moveTo>
                    <a:pt x="0" y="63171"/>
                  </a:moveTo>
                  <a:lnTo>
                    <a:pt x="5590" y="125263"/>
                  </a:lnTo>
                  <a:lnTo>
                    <a:pt x="3476" y="157608"/>
                  </a:lnTo>
                  <a:lnTo>
                    <a:pt x="2318" y="160054"/>
                  </a:lnTo>
                  <a:lnTo>
                    <a:pt x="687" y="141140"/>
                  </a:lnTo>
                  <a:lnTo>
                    <a:pt x="3256" y="95946"/>
                  </a:lnTo>
                  <a:lnTo>
                    <a:pt x="14681" y="52877"/>
                  </a:lnTo>
                  <a:lnTo>
                    <a:pt x="27582" y="3480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39812" y="1210777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16559" y="107390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00787" y="1021264"/>
              <a:ext cx="190118" cy="319584"/>
            </a:xfrm>
            <a:custGeom>
              <a:avLst/>
              <a:gdLst/>
              <a:ahLst/>
              <a:cxnLst/>
              <a:rect l="0" t="0" r="0" b="0"/>
              <a:pathLst>
                <a:path w="190118" h="319584">
                  <a:moveTo>
                    <a:pt x="21057" y="0"/>
                  </a:moveTo>
                  <a:lnTo>
                    <a:pt x="12724" y="37478"/>
                  </a:lnTo>
                  <a:lnTo>
                    <a:pt x="14299" y="75445"/>
                  </a:lnTo>
                  <a:lnTo>
                    <a:pt x="19722" y="130196"/>
                  </a:lnTo>
                  <a:lnTo>
                    <a:pt x="20794" y="193307"/>
                  </a:lnTo>
                  <a:lnTo>
                    <a:pt x="19809" y="228332"/>
                  </a:lnTo>
                  <a:lnTo>
                    <a:pt x="17886" y="227090"/>
                  </a:lnTo>
                  <a:lnTo>
                    <a:pt x="15433" y="221583"/>
                  </a:lnTo>
                  <a:lnTo>
                    <a:pt x="15828" y="206106"/>
                  </a:lnTo>
                  <a:lnTo>
                    <a:pt x="25613" y="167574"/>
                  </a:lnTo>
                  <a:lnTo>
                    <a:pt x="31114" y="159679"/>
                  </a:lnTo>
                  <a:lnTo>
                    <a:pt x="46584" y="147787"/>
                  </a:lnTo>
                  <a:lnTo>
                    <a:pt x="71397" y="144842"/>
                  </a:lnTo>
                  <a:lnTo>
                    <a:pt x="100752" y="148602"/>
                  </a:lnTo>
                  <a:lnTo>
                    <a:pt x="129397" y="158072"/>
                  </a:lnTo>
                  <a:lnTo>
                    <a:pt x="151487" y="173199"/>
                  </a:lnTo>
                  <a:lnTo>
                    <a:pt x="177076" y="204566"/>
                  </a:lnTo>
                  <a:lnTo>
                    <a:pt x="184731" y="217096"/>
                  </a:lnTo>
                  <a:lnTo>
                    <a:pt x="190117" y="240377"/>
                  </a:lnTo>
                  <a:lnTo>
                    <a:pt x="187442" y="262422"/>
                  </a:lnTo>
                  <a:lnTo>
                    <a:pt x="178454" y="283918"/>
                  </a:lnTo>
                  <a:lnTo>
                    <a:pt x="163541" y="298931"/>
                  </a:lnTo>
                  <a:lnTo>
                    <a:pt x="125371" y="318101"/>
                  </a:lnTo>
                  <a:lnTo>
                    <a:pt x="104854" y="319583"/>
                  </a:lnTo>
                  <a:lnTo>
                    <a:pt x="45350" y="30677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56398" y="1189720"/>
              <a:ext cx="133945" cy="125992"/>
            </a:xfrm>
            <a:custGeom>
              <a:avLst/>
              <a:gdLst/>
              <a:ahLst/>
              <a:cxnLst/>
              <a:rect l="0" t="0" r="0" b="0"/>
              <a:pathLst>
                <a:path w="133945" h="125992">
                  <a:moveTo>
                    <a:pt x="18130" y="0"/>
                  </a:moveTo>
                  <a:lnTo>
                    <a:pt x="6952" y="16767"/>
                  </a:lnTo>
                  <a:lnTo>
                    <a:pt x="0" y="49552"/>
                  </a:lnTo>
                  <a:lnTo>
                    <a:pt x="3529" y="88901"/>
                  </a:lnTo>
                  <a:lnTo>
                    <a:pt x="12031" y="110091"/>
                  </a:lnTo>
                  <a:lnTo>
                    <a:pt x="17573" y="119018"/>
                  </a:lnTo>
                  <a:lnTo>
                    <a:pt x="24778" y="123799"/>
                  </a:lnTo>
                  <a:lnTo>
                    <a:pt x="42142" y="125991"/>
                  </a:lnTo>
                  <a:lnTo>
                    <a:pt x="71648" y="120649"/>
                  </a:lnTo>
                  <a:lnTo>
                    <a:pt x="97028" y="106068"/>
                  </a:lnTo>
                  <a:lnTo>
                    <a:pt x="108958" y="90425"/>
                  </a:lnTo>
                  <a:lnTo>
                    <a:pt x="130479" y="32230"/>
                  </a:lnTo>
                  <a:lnTo>
                    <a:pt x="13394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74570" y="989678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3119" y="207571"/>
                  </a:lnTo>
                  <a:lnTo>
                    <a:pt x="9065" y="266130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11399" y="111602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9065"/>
                  </a:lnTo>
                  <a:lnTo>
                    <a:pt x="40240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32497" y="116866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3293" y="27556"/>
                  </a:lnTo>
                  <a:lnTo>
                    <a:pt x="651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53554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58839" y="1147606"/>
              <a:ext cx="94758" cy="134128"/>
            </a:xfrm>
            <a:custGeom>
              <a:avLst/>
              <a:gdLst/>
              <a:ahLst/>
              <a:cxnLst/>
              <a:rect l="0" t="0" r="0" b="0"/>
              <a:pathLst>
                <a:path w="94758" h="134128">
                  <a:moveTo>
                    <a:pt x="0" y="0"/>
                  </a:moveTo>
                  <a:lnTo>
                    <a:pt x="3120" y="42691"/>
                  </a:lnTo>
                  <a:lnTo>
                    <a:pt x="19128" y="93663"/>
                  </a:lnTo>
                  <a:lnTo>
                    <a:pt x="49803" y="132755"/>
                  </a:lnTo>
                  <a:lnTo>
                    <a:pt x="56599" y="134127"/>
                  </a:lnTo>
                  <a:lnTo>
                    <a:pt x="63469" y="131532"/>
                  </a:lnTo>
                  <a:lnTo>
                    <a:pt x="70388" y="126292"/>
                  </a:lnTo>
                  <a:lnTo>
                    <a:pt x="78077" y="107992"/>
                  </a:lnTo>
                  <a:lnTo>
                    <a:pt x="90654" y="52999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688371" y="1129473"/>
              <a:ext cx="142868" cy="169453"/>
            </a:xfrm>
            <a:custGeom>
              <a:avLst/>
              <a:gdLst/>
              <a:ahLst/>
              <a:cxnLst/>
              <a:rect l="0" t="0" r="0" b="0"/>
              <a:pathLst>
                <a:path w="142868" h="169453">
                  <a:moveTo>
                    <a:pt x="28396" y="39190"/>
                  </a:moveTo>
                  <a:lnTo>
                    <a:pt x="39574" y="50368"/>
                  </a:lnTo>
                  <a:lnTo>
                    <a:pt x="57540" y="55856"/>
                  </a:lnTo>
                  <a:lnTo>
                    <a:pt x="79953" y="57126"/>
                  </a:lnTo>
                  <a:lnTo>
                    <a:pt x="133538" y="45336"/>
                  </a:lnTo>
                  <a:lnTo>
                    <a:pt x="139434" y="39778"/>
                  </a:lnTo>
                  <a:lnTo>
                    <a:pt x="142196" y="32563"/>
                  </a:lnTo>
                  <a:lnTo>
                    <a:pt x="142867" y="24243"/>
                  </a:lnTo>
                  <a:lnTo>
                    <a:pt x="139805" y="17527"/>
                  </a:lnTo>
                  <a:lnTo>
                    <a:pt x="127043" y="6945"/>
                  </a:lnTo>
                  <a:lnTo>
                    <a:pt x="94539" y="0"/>
                  </a:lnTo>
                  <a:lnTo>
                    <a:pt x="55273" y="3531"/>
                  </a:lnTo>
                  <a:lnTo>
                    <a:pt x="34101" y="12033"/>
                  </a:lnTo>
                  <a:lnTo>
                    <a:pt x="25181" y="17576"/>
                  </a:lnTo>
                  <a:lnTo>
                    <a:pt x="12149" y="33093"/>
                  </a:lnTo>
                  <a:lnTo>
                    <a:pt x="3627" y="52858"/>
                  </a:lnTo>
                  <a:lnTo>
                    <a:pt x="0" y="89123"/>
                  </a:lnTo>
                  <a:lnTo>
                    <a:pt x="3297" y="111685"/>
                  </a:lnTo>
                  <a:lnTo>
                    <a:pt x="11781" y="130292"/>
                  </a:lnTo>
                  <a:lnTo>
                    <a:pt x="17319" y="138529"/>
                  </a:lnTo>
                  <a:lnTo>
                    <a:pt x="32831" y="150801"/>
                  </a:lnTo>
                  <a:lnTo>
                    <a:pt x="71386" y="168211"/>
                  </a:lnTo>
                  <a:lnTo>
                    <a:pt x="95075" y="169452"/>
                  </a:lnTo>
                  <a:lnTo>
                    <a:pt x="133681" y="165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59130" y="977119"/>
              <a:ext cx="197116" cy="324815"/>
            </a:xfrm>
            <a:custGeom>
              <a:avLst/>
              <a:gdLst/>
              <a:ahLst/>
              <a:cxnLst/>
              <a:rect l="0" t="0" r="0" b="0"/>
              <a:pathLst>
                <a:path w="197116" h="324815">
                  <a:moveTo>
                    <a:pt x="20891" y="86259"/>
                  </a:moveTo>
                  <a:lnTo>
                    <a:pt x="15301" y="103026"/>
                  </a:lnTo>
                  <a:lnTo>
                    <a:pt x="18573" y="156945"/>
                  </a:lnTo>
                  <a:lnTo>
                    <a:pt x="20204" y="205599"/>
                  </a:lnTo>
                  <a:lnTo>
                    <a:pt x="20755" y="264553"/>
                  </a:lnTo>
                  <a:lnTo>
                    <a:pt x="20864" y="321259"/>
                  </a:lnTo>
                  <a:lnTo>
                    <a:pt x="19703" y="324814"/>
                  </a:lnTo>
                  <a:lnTo>
                    <a:pt x="15293" y="313166"/>
                  </a:lnTo>
                  <a:lnTo>
                    <a:pt x="4100" y="259198"/>
                  </a:lnTo>
                  <a:lnTo>
                    <a:pt x="676" y="202265"/>
                  </a:lnTo>
                  <a:lnTo>
                    <a:pt x="0" y="145958"/>
                  </a:lnTo>
                  <a:lnTo>
                    <a:pt x="8272" y="95842"/>
                  </a:lnTo>
                  <a:lnTo>
                    <a:pt x="24290" y="38282"/>
                  </a:lnTo>
                  <a:lnTo>
                    <a:pt x="30176" y="26198"/>
                  </a:lnTo>
                  <a:lnTo>
                    <a:pt x="46074" y="9652"/>
                  </a:lnTo>
                  <a:lnTo>
                    <a:pt x="55227" y="3602"/>
                  </a:lnTo>
                  <a:lnTo>
                    <a:pt x="77875" y="0"/>
                  </a:lnTo>
                  <a:lnTo>
                    <a:pt x="124953" y="7219"/>
                  </a:lnTo>
                  <a:lnTo>
                    <a:pt x="151810" y="22155"/>
                  </a:lnTo>
                  <a:lnTo>
                    <a:pt x="174585" y="41399"/>
                  </a:lnTo>
                  <a:lnTo>
                    <a:pt x="190562" y="67508"/>
                  </a:lnTo>
                  <a:lnTo>
                    <a:pt x="197115" y="103060"/>
                  </a:lnTo>
                  <a:lnTo>
                    <a:pt x="192409" y="123362"/>
                  </a:lnTo>
                  <a:lnTo>
                    <a:pt x="187879" y="132051"/>
                  </a:lnTo>
                  <a:lnTo>
                    <a:pt x="173486" y="144825"/>
                  </a:lnTo>
                  <a:lnTo>
                    <a:pt x="135651" y="162558"/>
                  </a:lnTo>
                  <a:lnTo>
                    <a:pt x="73533" y="170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48477" y="1158134"/>
              <a:ext cx="73700" cy="140746"/>
            </a:xfrm>
            <a:custGeom>
              <a:avLst/>
              <a:gdLst/>
              <a:ahLst/>
              <a:cxnLst/>
              <a:rect l="0" t="0" r="0" b="0"/>
              <a:pathLst>
                <a:path w="73700" h="140746">
                  <a:moveTo>
                    <a:pt x="0" y="63171"/>
                  </a:moveTo>
                  <a:lnTo>
                    <a:pt x="17958" y="117046"/>
                  </a:lnTo>
                  <a:lnTo>
                    <a:pt x="24748" y="137418"/>
                  </a:lnTo>
                  <a:lnTo>
                    <a:pt x="24688" y="140745"/>
                  </a:lnTo>
                  <a:lnTo>
                    <a:pt x="22307" y="139454"/>
                  </a:lnTo>
                  <a:lnTo>
                    <a:pt x="18381" y="135083"/>
                  </a:lnTo>
                  <a:lnTo>
                    <a:pt x="14018" y="117749"/>
                  </a:lnTo>
                  <a:lnTo>
                    <a:pt x="12157" y="56190"/>
                  </a:lnTo>
                  <a:lnTo>
                    <a:pt x="16321" y="33162"/>
                  </a:lnTo>
                  <a:lnTo>
                    <a:pt x="21409" y="24448"/>
                  </a:lnTo>
                  <a:lnTo>
                    <a:pt x="36421" y="11646"/>
                  </a:lnTo>
                  <a:lnTo>
                    <a:pt x="51672" y="517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92866" y="1168663"/>
              <a:ext cx="124517" cy="153174"/>
            </a:xfrm>
            <a:custGeom>
              <a:avLst/>
              <a:gdLst/>
              <a:ahLst/>
              <a:cxnLst/>
              <a:rect l="0" t="0" r="0" b="0"/>
              <a:pathLst>
                <a:path w="124517" h="153174">
                  <a:moveTo>
                    <a:pt x="97766" y="0"/>
                  </a:moveTo>
                  <a:lnTo>
                    <a:pt x="45061" y="19128"/>
                  </a:lnTo>
                  <a:lnTo>
                    <a:pt x="29108" y="30338"/>
                  </a:lnTo>
                  <a:lnTo>
                    <a:pt x="17338" y="46239"/>
                  </a:lnTo>
                  <a:lnTo>
                    <a:pt x="250" y="85043"/>
                  </a:lnTo>
                  <a:lnTo>
                    <a:pt x="0" y="95299"/>
                  </a:lnTo>
                  <a:lnTo>
                    <a:pt x="5961" y="116055"/>
                  </a:lnTo>
                  <a:lnTo>
                    <a:pt x="22471" y="141881"/>
                  </a:lnTo>
                  <a:lnTo>
                    <a:pt x="41685" y="150796"/>
                  </a:lnTo>
                  <a:lnTo>
                    <a:pt x="53360" y="153173"/>
                  </a:lnTo>
                  <a:lnTo>
                    <a:pt x="75690" y="149575"/>
                  </a:lnTo>
                  <a:lnTo>
                    <a:pt x="104873" y="134395"/>
                  </a:lnTo>
                  <a:lnTo>
                    <a:pt x="113032" y="128201"/>
                  </a:lnTo>
                  <a:lnTo>
                    <a:pt x="122098" y="108841"/>
                  </a:lnTo>
                  <a:lnTo>
                    <a:pt x="124516" y="97127"/>
                  </a:lnTo>
                  <a:lnTo>
                    <a:pt x="123788" y="86978"/>
                  </a:lnTo>
                  <a:lnTo>
                    <a:pt x="116740" y="69462"/>
                  </a:lnTo>
                  <a:lnTo>
                    <a:pt x="105809" y="56998"/>
                  </a:lnTo>
                  <a:lnTo>
                    <a:pt x="87237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88799" y="1200278"/>
              <a:ext cx="130602" cy="302961"/>
            </a:xfrm>
            <a:custGeom>
              <a:avLst/>
              <a:gdLst/>
              <a:ahLst/>
              <a:cxnLst/>
              <a:rect l="0" t="0" r="0" b="0"/>
              <a:pathLst>
                <a:path w="130602" h="302961">
                  <a:moveTo>
                    <a:pt x="17646" y="115784"/>
                  </a:moveTo>
                  <a:lnTo>
                    <a:pt x="24882" y="143340"/>
                  </a:lnTo>
                  <a:lnTo>
                    <a:pt x="27524" y="199562"/>
                  </a:lnTo>
                  <a:lnTo>
                    <a:pt x="33635" y="250486"/>
                  </a:lnTo>
                  <a:lnTo>
                    <a:pt x="36532" y="301792"/>
                  </a:lnTo>
                  <a:lnTo>
                    <a:pt x="34916" y="302960"/>
                  </a:lnTo>
                  <a:lnTo>
                    <a:pt x="32669" y="300230"/>
                  </a:lnTo>
                  <a:lnTo>
                    <a:pt x="23917" y="279619"/>
                  </a:lnTo>
                  <a:lnTo>
                    <a:pt x="15353" y="219536"/>
                  </a:lnTo>
                  <a:lnTo>
                    <a:pt x="8745" y="159025"/>
                  </a:lnTo>
                  <a:lnTo>
                    <a:pt x="204" y="99152"/>
                  </a:lnTo>
                  <a:lnTo>
                    <a:pt x="0" y="57563"/>
                  </a:lnTo>
                  <a:lnTo>
                    <a:pt x="13718" y="23664"/>
                  </a:lnTo>
                  <a:lnTo>
                    <a:pt x="26039" y="6211"/>
                  </a:lnTo>
                  <a:lnTo>
                    <a:pt x="33770" y="1791"/>
                  </a:lnTo>
                  <a:lnTo>
                    <a:pt x="51718" y="0"/>
                  </a:lnTo>
                  <a:lnTo>
                    <a:pt x="81554" y="11157"/>
                  </a:lnTo>
                  <a:lnTo>
                    <a:pt x="107032" y="29281"/>
                  </a:lnTo>
                  <a:lnTo>
                    <a:pt x="123810" y="55058"/>
                  </a:lnTo>
                  <a:lnTo>
                    <a:pt x="130601" y="90512"/>
                  </a:lnTo>
                  <a:lnTo>
                    <a:pt x="125950" y="110791"/>
                  </a:lnTo>
                  <a:lnTo>
                    <a:pt x="121434" y="119474"/>
                  </a:lnTo>
                  <a:lnTo>
                    <a:pt x="113744" y="125263"/>
                  </a:lnTo>
                  <a:lnTo>
                    <a:pt x="70289" y="136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64373" y="1171646"/>
              <a:ext cx="125741" cy="168569"/>
            </a:xfrm>
            <a:custGeom>
              <a:avLst/>
              <a:gdLst/>
              <a:ahLst/>
              <a:cxnLst/>
              <a:rect l="0" t="0" r="0" b="0"/>
              <a:pathLst>
                <a:path w="125741" h="168569">
                  <a:moveTo>
                    <a:pt x="0" y="91773"/>
                  </a:moveTo>
                  <a:lnTo>
                    <a:pt x="53875" y="72645"/>
                  </a:lnTo>
                  <a:lnTo>
                    <a:pt x="113582" y="41240"/>
                  </a:lnTo>
                  <a:lnTo>
                    <a:pt x="125740" y="24861"/>
                  </a:lnTo>
                  <a:lnTo>
                    <a:pt x="124771" y="17919"/>
                  </a:lnTo>
                  <a:lnTo>
                    <a:pt x="119445" y="12121"/>
                  </a:lnTo>
                  <a:lnTo>
                    <a:pt x="111216" y="7086"/>
                  </a:lnTo>
                  <a:lnTo>
                    <a:pt x="77277" y="0"/>
                  </a:lnTo>
                  <a:lnTo>
                    <a:pt x="54232" y="4582"/>
                  </a:lnTo>
                  <a:lnTo>
                    <a:pt x="43174" y="9079"/>
                  </a:lnTo>
                  <a:lnTo>
                    <a:pt x="27767" y="23435"/>
                  </a:lnTo>
                  <a:lnTo>
                    <a:pt x="8344" y="61247"/>
                  </a:lnTo>
                  <a:lnTo>
                    <a:pt x="6828" y="81715"/>
                  </a:lnTo>
                  <a:lnTo>
                    <a:pt x="11223" y="102511"/>
                  </a:lnTo>
                  <a:lnTo>
                    <a:pt x="26852" y="132779"/>
                  </a:lnTo>
                  <a:lnTo>
                    <a:pt x="39620" y="149383"/>
                  </a:lnTo>
                  <a:lnTo>
                    <a:pt x="65551" y="166295"/>
                  </a:lnTo>
                  <a:lnTo>
                    <a:pt x="85286" y="168568"/>
                  </a:lnTo>
                  <a:lnTo>
                    <a:pt x="115813" y="165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38281" y="1179191"/>
              <a:ext cx="78777" cy="147693"/>
            </a:xfrm>
            <a:custGeom>
              <a:avLst/>
              <a:gdLst/>
              <a:ahLst/>
              <a:cxnLst/>
              <a:rect l="0" t="0" r="0" b="0"/>
              <a:pathLst>
                <a:path w="78777" h="147693">
                  <a:moveTo>
                    <a:pt x="5076" y="52643"/>
                  </a:moveTo>
                  <a:lnTo>
                    <a:pt x="8196" y="95334"/>
                  </a:lnTo>
                  <a:lnTo>
                    <a:pt x="20695" y="147692"/>
                  </a:lnTo>
                  <a:lnTo>
                    <a:pt x="20168" y="147594"/>
                  </a:lnTo>
                  <a:lnTo>
                    <a:pt x="8970" y="111897"/>
                  </a:lnTo>
                  <a:lnTo>
                    <a:pt x="0" y="53744"/>
                  </a:lnTo>
                  <a:lnTo>
                    <a:pt x="522" y="44019"/>
                  </a:lnTo>
                  <a:lnTo>
                    <a:pt x="7342" y="26973"/>
                  </a:lnTo>
                  <a:lnTo>
                    <a:pt x="21291" y="14718"/>
                  </a:lnTo>
                  <a:lnTo>
                    <a:pt x="39189" y="6541"/>
                  </a:lnTo>
                  <a:lnTo>
                    <a:pt x="787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43432" y="989678"/>
              <a:ext cx="21025" cy="347442"/>
            </a:xfrm>
            <a:custGeom>
              <a:avLst/>
              <a:gdLst/>
              <a:ahLst/>
              <a:cxnLst/>
              <a:rect l="0" t="0" r="0" b="0"/>
              <a:pathLst>
                <a:path w="21025" h="347442">
                  <a:moveTo>
                    <a:pt x="21024" y="0"/>
                  </a:moveTo>
                  <a:lnTo>
                    <a:pt x="6369" y="58617"/>
                  </a:lnTo>
                  <a:lnTo>
                    <a:pt x="1864" y="110175"/>
                  </a:lnTo>
                  <a:lnTo>
                    <a:pt x="529" y="164316"/>
                  </a:lnTo>
                  <a:lnTo>
                    <a:pt x="133" y="217402"/>
                  </a:lnTo>
                  <a:lnTo>
                    <a:pt x="0" y="279337"/>
                  </a:lnTo>
                  <a:lnTo>
                    <a:pt x="1146" y="318943"/>
                  </a:lnTo>
                  <a:lnTo>
                    <a:pt x="1049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48642" y="1126549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10528"/>
                  </a:moveTo>
                  <a:lnTo>
                    <a:pt x="193542" y="3293"/>
                  </a:lnTo>
                  <a:lnTo>
                    <a:pt x="137320" y="650"/>
                  </a:lnTo>
                  <a:lnTo>
                    <a:pt x="80807" y="128"/>
                  </a:lnTo>
                  <a:lnTo>
                    <a:pt x="22028" y="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369741" y="1231834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29308" y="34897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338155" y="1179191"/>
              <a:ext cx="210571" cy="357970"/>
            </a:xfrm>
            <a:custGeom>
              <a:avLst/>
              <a:gdLst/>
              <a:ahLst/>
              <a:cxnLst/>
              <a:rect l="0" t="0" r="0" b="0"/>
              <a:pathLst>
                <a:path w="210571" h="357970">
                  <a:moveTo>
                    <a:pt x="210570" y="0"/>
                  </a:moveTo>
                  <a:lnTo>
                    <a:pt x="192589" y="24047"/>
                  </a:lnTo>
                  <a:lnTo>
                    <a:pt x="159575" y="58779"/>
                  </a:lnTo>
                  <a:lnTo>
                    <a:pt x="140478" y="96575"/>
                  </a:lnTo>
                  <a:lnTo>
                    <a:pt x="117956" y="151268"/>
                  </a:lnTo>
                  <a:lnTo>
                    <a:pt x="84048" y="204479"/>
                  </a:lnTo>
                  <a:lnTo>
                    <a:pt x="45218" y="264873"/>
                  </a:lnTo>
                  <a:lnTo>
                    <a:pt x="12996" y="32652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842694" y="1695088"/>
            <a:ext cx="1179193" cy="560890"/>
            <a:chOff x="2842694" y="1695088"/>
            <a:chExt cx="1179193" cy="560890"/>
          </a:xfrm>
        </p:grpSpPr>
        <p:sp>
          <p:nvSpPr>
            <p:cNvPr id="51" name="Freeform 50"/>
            <p:cNvSpPr/>
            <p:nvPr/>
          </p:nvSpPr>
          <p:spPr>
            <a:xfrm>
              <a:off x="2842694" y="1958300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76844" y="58563"/>
                  </a:lnTo>
                  <a:lnTo>
                    <a:pt x="28054" y="11596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63751" y="1979357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126342"/>
                  </a:moveTo>
                  <a:lnTo>
                    <a:pt x="78307" y="76844"/>
                  </a:lnTo>
                  <a:lnTo>
                    <a:pt x="21100" y="210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51797" y="1806866"/>
              <a:ext cx="310753" cy="399594"/>
            </a:xfrm>
            <a:custGeom>
              <a:avLst/>
              <a:gdLst/>
              <a:ahLst/>
              <a:cxnLst/>
              <a:rect l="0" t="0" r="0" b="0"/>
              <a:pathLst>
                <a:path w="310753" h="399594">
                  <a:moveTo>
                    <a:pt x="201550" y="14564"/>
                  </a:moveTo>
                  <a:lnTo>
                    <a:pt x="167928" y="20629"/>
                  </a:lnTo>
                  <a:lnTo>
                    <a:pt x="116226" y="16108"/>
                  </a:lnTo>
                  <a:lnTo>
                    <a:pt x="60953" y="9280"/>
                  </a:lnTo>
                  <a:lnTo>
                    <a:pt x="24581" y="0"/>
                  </a:lnTo>
                  <a:lnTo>
                    <a:pt x="15720" y="1345"/>
                  </a:lnTo>
                  <a:lnTo>
                    <a:pt x="8643" y="5751"/>
                  </a:lnTo>
                  <a:lnTo>
                    <a:pt x="2755" y="12198"/>
                  </a:lnTo>
                  <a:lnTo>
                    <a:pt x="0" y="20006"/>
                  </a:lnTo>
                  <a:lnTo>
                    <a:pt x="58" y="38039"/>
                  </a:lnTo>
                  <a:lnTo>
                    <a:pt x="9651" y="91701"/>
                  </a:lnTo>
                  <a:lnTo>
                    <a:pt x="17155" y="139505"/>
                  </a:lnTo>
                  <a:lnTo>
                    <a:pt x="22468" y="145821"/>
                  </a:lnTo>
                  <a:lnTo>
                    <a:pt x="29519" y="148862"/>
                  </a:lnTo>
                  <a:lnTo>
                    <a:pt x="37730" y="149719"/>
                  </a:lnTo>
                  <a:lnTo>
                    <a:pt x="53091" y="144433"/>
                  </a:lnTo>
                  <a:lnTo>
                    <a:pt x="107625" y="120158"/>
                  </a:lnTo>
                  <a:lnTo>
                    <a:pt x="128220" y="115307"/>
                  </a:lnTo>
                  <a:lnTo>
                    <a:pt x="170037" y="121724"/>
                  </a:lnTo>
                  <a:lnTo>
                    <a:pt x="229852" y="139983"/>
                  </a:lnTo>
                  <a:lnTo>
                    <a:pt x="262578" y="164809"/>
                  </a:lnTo>
                  <a:lnTo>
                    <a:pt x="286442" y="194392"/>
                  </a:lnTo>
                  <a:lnTo>
                    <a:pt x="309508" y="246302"/>
                  </a:lnTo>
                  <a:lnTo>
                    <a:pt x="310752" y="267297"/>
                  </a:lnTo>
                  <a:lnTo>
                    <a:pt x="302019" y="320550"/>
                  </a:lnTo>
                  <a:lnTo>
                    <a:pt x="286821" y="359080"/>
                  </a:lnTo>
                  <a:lnTo>
                    <a:pt x="261910" y="387134"/>
                  </a:lnTo>
                  <a:lnTo>
                    <a:pt x="236176" y="396570"/>
                  </a:lnTo>
                  <a:lnTo>
                    <a:pt x="207580" y="399593"/>
                  </a:lnTo>
                  <a:lnTo>
                    <a:pt x="183173" y="397038"/>
                  </a:lnTo>
                  <a:lnTo>
                    <a:pt x="163747" y="388883"/>
                  </a:lnTo>
                  <a:lnTo>
                    <a:pt x="138379" y="372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79730" y="1695088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37616" y="1905658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5119" y="16788"/>
                  </a:lnTo>
                  <a:lnTo>
                    <a:pt x="22792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48145" y="2025170"/>
              <a:ext cx="273742" cy="230808"/>
            </a:xfrm>
            <a:custGeom>
              <a:avLst/>
              <a:gdLst/>
              <a:ahLst/>
              <a:cxnLst/>
              <a:rect l="0" t="0" r="0" b="0"/>
              <a:pathLst>
                <a:path w="273742" h="230808">
                  <a:moveTo>
                    <a:pt x="0" y="38415"/>
                  </a:moveTo>
                  <a:lnTo>
                    <a:pt x="55044" y="4838"/>
                  </a:lnTo>
                  <a:lnTo>
                    <a:pt x="91828" y="0"/>
                  </a:lnTo>
                  <a:lnTo>
                    <a:pt x="114512" y="3014"/>
                  </a:lnTo>
                  <a:lnTo>
                    <a:pt x="133172" y="11373"/>
                  </a:lnTo>
                  <a:lnTo>
                    <a:pt x="164216" y="35803"/>
                  </a:lnTo>
                  <a:lnTo>
                    <a:pt x="180197" y="67407"/>
                  </a:lnTo>
                  <a:lnTo>
                    <a:pt x="182253" y="93024"/>
                  </a:lnTo>
                  <a:lnTo>
                    <a:pt x="171009" y="154271"/>
                  </a:lnTo>
                  <a:lnTo>
                    <a:pt x="159984" y="191546"/>
                  </a:lnTo>
                  <a:lnTo>
                    <a:pt x="148703" y="210198"/>
                  </a:lnTo>
                  <a:lnTo>
                    <a:pt x="132770" y="223168"/>
                  </a:lnTo>
                  <a:lnTo>
                    <a:pt x="123608" y="228264"/>
                  </a:lnTo>
                  <a:lnTo>
                    <a:pt x="104070" y="230807"/>
                  </a:lnTo>
                  <a:lnTo>
                    <a:pt x="84858" y="226868"/>
                  </a:lnTo>
                  <a:lnTo>
                    <a:pt x="68520" y="217318"/>
                  </a:lnTo>
                  <a:lnTo>
                    <a:pt x="64397" y="210326"/>
                  </a:lnTo>
                  <a:lnTo>
                    <a:pt x="62936" y="193199"/>
                  </a:lnTo>
                  <a:lnTo>
                    <a:pt x="69305" y="177008"/>
                  </a:lnTo>
                  <a:lnTo>
                    <a:pt x="74279" y="169415"/>
                  </a:lnTo>
                  <a:lnTo>
                    <a:pt x="89165" y="157858"/>
                  </a:lnTo>
                  <a:lnTo>
                    <a:pt x="108649" y="149993"/>
                  </a:lnTo>
                  <a:lnTo>
                    <a:pt x="144756" y="146734"/>
                  </a:lnTo>
                  <a:lnTo>
                    <a:pt x="199693" y="158600"/>
                  </a:lnTo>
                  <a:lnTo>
                    <a:pt x="249518" y="180613"/>
                  </a:lnTo>
                  <a:lnTo>
                    <a:pt x="273741" y="18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421554" y="2547896"/>
            <a:ext cx="2352340" cy="758053"/>
            <a:chOff x="2421554" y="2547896"/>
            <a:chExt cx="2352340" cy="758053"/>
          </a:xfrm>
        </p:grpSpPr>
        <p:sp>
          <p:nvSpPr>
            <p:cNvPr id="58" name="Freeform 57"/>
            <p:cNvSpPr/>
            <p:nvPr/>
          </p:nvSpPr>
          <p:spPr>
            <a:xfrm>
              <a:off x="2442611" y="2800580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94756" y="0"/>
                  </a:moveTo>
                  <a:lnTo>
                    <a:pt x="37191" y="5639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21554" y="2790051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115813" y="136871"/>
                  </a:moveTo>
                  <a:lnTo>
                    <a:pt x="60588" y="79306"/>
                  </a:lnTo>
                  <a:lnTo>
                    <a:pt x="27079" y="290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55667" y="2721725"/>
              <a:ext cx="221876" cy="306048"/>
            </a:xfrm>
            <a:custGeom>
              <a:avLst/>
              <a:gdLst/>
              <a:ahLst/>
              <a:cxnLst/>
              <a:rect l="0" t="0" r="0" b="0"/>
              <a:pathLst>
                <a:path w="221876" h="306048">
                  <a:moveTo>
                    <a:pt x="144913" y="15684"/>
                  </a:moveTo>
                  <a:lnTo>
                    <a:pt x="102221" y="12564"/>
                  </a:lnTo>
                  <a:lnTo>
                    <a:pt x="42845" y="4961"/>
                  </a:lnTo>
                  <a:lnTo>
                    <a:pt x="20001" y="0"/>
                  </a:lnTo>
                  <a:lnTo>
                    <a:pt x="12505" y="2888"/>
                  </a:lnTo>
                  <a:lnTo>
                    <a:pt x="7508" y="9493"/>
                  </a:lnTo>
                  <a:lnTo>
                    <a:pt x="1956" y="29310"/>
                  </a:lnTo>
                  <a:lnTo>
                    <a:pt x="0" y="65605"/>
                  </a:lnTo>
                  <a:lnTo>
                    <a:pt x="2988" y="109903"/>
                  </a:lnTo>
                  <a:lnTo>
                    <a:pt x="1163" y="120610"/>
                  </a:lnTo>
                  <a:lnTo>
                    <a:pt x="3456" y="125409"/>
                  </a:lnTo>
                  <a:lnTo>
                    <a:pt x="8494" y="126269"/>
                  </a:lnTo>
                  <a:lnTo>
                    <a:pt x="64769" y="113101"/>
                  </a:lnTo>
                  <a:lnTo>
                    <a:pt x="104009" y="114348"/>
                  </a:lnTo>
                  <a:lnTo>
                    <a:pt x="153601" y="125250"/>
                  </a:lnTo>
                  <a:lnTo>
                    <a:pt x="180892" y="140825"/>
                  </a:lnTo>
                  <a:lnTo>
                    <a:pt x="203797" y="165847"/>
                  </a:lnTo>
                  <a:lnTo>
                    <a:pt x="219812" y="195487"/>
                  </a:lnTo>
                  <a:lnTo>
                    <a:pt x="221875" y="219209"/>
                  </a:lnTo>
                  <a:lnTo>
                    <a:pt x="217723" y="244180"/>
                  </a:lnTo>
                  <a:lnTo>
                    <a:pt x="208079" y="266976"/>
                  </a:lnTo>
                  <a:lnTo>
                    <a:pt x="183906" y="293952"/>
                  </a:lnTo>
                  <a:lnTo>
                    <a:pt x="161463" y="303135"/>
                  </a:lnTo>
                  <a:lnTo>
                    <a:pt x="137061" y="306047"/>
                  </a:lnTo>
                  <a:lnTo>
                    <a:pt x="73788" y="293407"/>
                  </a:lnTo>
                  <a:lnTo>
                    <a:pt x="50156" y="289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11108" y="2632124"/>
              <a:ext cx="191119" cy="463255"/>
            </a:xfrm>
            <a:custGeom>
              <a:avLst/>
              <a:gdLst/>
              <a:ahLst/>
              <a:cxnLst/>
              <a:rect l="0" t="0" r="0" b="0"/>
              <a:pathLst>
                <a:path w="191119" h="463255">
                  <a:moveTo>
                    <a:pt x="0" y="0"/>
                  </a:moveTo>
                  <a:lnTo>
                    <a:pt x="54115" y="45781"/>
                  </a:lnTo>
                  <a:lnTo>
                    <a:pt x="112824" y="94154"/>
                  </a:lnTo>
                  <a:lnTo>
                    <a:pt x="156581" y="130942"/>
                  </a:lnTo>
                  <a:lnTo>
                    <a:pt x="186982" y="179590"/>
                  </a:lnTo>
                  <a:lnTo>
                    <a:pt x="191118" y="200311"/>
                  </a:lnTo>
                  <a:lnTo>
                    <a:pt x="188555" y="259955"/>
                  </a:lnTo>
                  <a:lnTo>
                    <a:pt x="174887" y="315426"/>
                  </a:lnTo>
                  <a:lnTo>
                    <a:pt x="152916" y="366290"/>
                  </a:lnTo>
                  <a:lnTo>
                    <a:pt x="119125" y="424171"/>
                  </a:lnTo>
                  <a:lnTo>
                    <a:pt x="84228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95419" y="275846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13822" y="27556"/>
                  </a:lnTo>
                  <a:lnTo>
                    <a:pt x="8059" y="8065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42777" y="283216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20"/>
                  </a:lnTo>
                  <a:lnTo>
                    <a:pt x="72935" y="9066"/>
                  </a:lnTo>
                  <a:lnTo>
                    <a:pt x="1805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58756" y="2779523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50198" y="55087"/>
                  </a:lnTo>
                  <a:lnTo>
                    <a:pt x="14250" y="10248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69285" y="2811108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84228" y="94757"/>
                  </a:moveTo>
                  <a:lnTo>
                    <a:pt x="25665" y="396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43026" y="260053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3292" y="27557"/>
                  </a:lnTo>
                  <a:lnTo>
                    <a:pt x="650" y="8065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90383" y="284269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79855" y="2928819"/>
              <a:ext cx="210571" cy="178984"/>
            </a:xfrm>
            <a:custGeom>
              <a:avLst/>
              <a:gdLst/>
              <a:ahLst/>
              <a:cxnLst/>
              <a:rect l="0" t="0" r="0" b="0"/>
              <a:pathLst>
                <a:path w="210571" h="178984">
                  <a:moveTo>
                    <a:pt x="0" y="19160"/>
                  </a:moveTo>
                  <a:lnTo>
                    <a:pt x="55044" y="2372"/>
                  </a:lnTo>
                  <a:lnTo>
                    <a:pt x="79836" y="0"/>
                  </a:lnTo>
                  <a:lnTo>
                    <a:pt x="100213" y="5185"/>
                  </a:lnTo>
                  <a:lnTo>
                    <a:pt x="117068" y="16458"/>
                  </a:lnTo>
                  <a:lnTo>
                    <a:pt x="132359" y="33167"/>
                  </a:lnTo>
                  <a:lnTo>
                    <a:pt x="140714" y="55411"/>
                  </a:lnTo>
                  <a:lnTo>
                    <a:pt x="146078" y="107819"/>
                  </a:lnTo>
                  <a:lnTo>
                    <a:pt x="140572" y="129144"/>
                  </a:lnTo>
                  <a:lnTo>
                    <a:pt x="117974" y="161898"/>
                  </a:lnTo>
                  <a:lnTo>
                    <a:pt x="92277" y="178176"/>
                  </a:lnTo>
                  <a:lnTo>
                    <a:pt x="82575" y="178983"/>
                  </a:lnTo>
                  <a:lnTo>
                    <a:pt x="62436" y="173641"/>
                  </a:lnTo>
                  <a:lnTo>
                    <a:pt x="48026" y="160348"/>
                  </a:lnTo>
                  <a:lnTo>
                    <a:pt x="42546" y="151890"/>
                  </a:lnTo>
                  <a:lnTo>
                    <a:pt x="39576" y="133133"/>
                  </a:lnTo>
                  <a:lnTo>
                    <a:pt x="40422" y="123218"/>
                  </a:lnTo>
                  <a:lnTo>
                    <a:pt x="44495" y="115438"/>
                  </a:lnTo>
                  <a:lnTo>
                    <a:pt x="58380" y="103674"/>
                  </a:lnTo>
                  <a:lnTo>
                    <a:pt x="66996" y="102409"/>
                  </a:lnTo>
                  <a:lnTo>
                    <a:pt x="85928" y="107242"/>
                  </a:lnTo>
                  <a:lnTo>
                    <a:pt x="147548" y="137050"/>
                  </a:lnTo>
                  <a:lnTo>
                    <a:pt x="210570" y="145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79896" y="2547896"/>
              <a:ext cx="193998" cy="758053"/>
            </a:xfrm>
            <a:custGeom>
              <a:avLst/>
              <a:gdLst/>
              <a:ahLst/>
              <a:cxnLst/>
              <a:rect l="0" t="0" r="0" b="0"/>
              <a:pathLst>
                <a:path w="193998" h="758053">
                  <a:moveTo>
                    <a:pt x="0" y="0"/>
                  </a:moveTo>
                  <a:lnTo>
                    <a:pt x="42662" y="55659"/>
                  </a:lnTo>
                  <a:lnTo>
                    <a:pt x="92609" y="116078"/>
                  </a:lnTo>
                  <a:lnTo>
                    <a:pt x="129569" y="175726"/>
                  </a:lnTo>
                  <a:lnTo>
                    <a:pt x="154752" y="226694"/>
                  </a:lnTo>
                  <a:lnTo>
                    <a:pt x="176927" y="286805"/>
                  </a:lnTo>
                  <a:lnTo>
                    <a:pt x="185784" y="335193"/>
                  </a:lnTo>
                  <a:lnTo>
                    <a:pt x="193997" y="386575"/>
                  </a:lnTo>
                  <a:lnTo>
                    <a:pt x="192661" y="438844"/>
                  </a:lnTo>
                  <a:lnTo>
                    <a:pt x="190446" y="491377"/>
                  </a:lnTo>
                  <a:lnTo>
                    <a:pt x="174056" y="553124"/>
                  </a:lnTo>
                  <a:lnTo>
                    <a:pt x="155221" y="604142"/>
                  </a:lnTo>
                  <a:lnTo>
                    <a:pt x="122476" y="661701"/>
                  </a:lnTo>
                  <a:lnTo>
                    <a:pt x="82101" y="724639"/>
                  </a:lnTo>
                  <a:lnTo>
                    <a:pt x="42114" y="758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2400497" y="1789844"/>
            <a:ext cx="308477" cy="420129"/>
          </a:xfrm>
          <a:custGeom>
            <a:avLst/>
            <a:gdLst/>
            <a:ahLst/>
            <a:cxnLst/>
            <a:rect l="0" t="0" r="0" b="0"/>
            <a:pathLst>
              <a:path w="308477" h="420129">
                <a:moveTo>
                  <a:pt x="115813" y="0"/>
                </a:moveTo>
                <a:lnTo>
                  <a:pt x="95570" y="43963"/>
                </a:lnTo>
                <a:lnTo>
                  <a:pt x="55915" y="105447"/>
                </a:lnTo>
                <a:lnTo>
                  <a:pt x="14017" y="153816"/>
                </a:lnTo>
                <a:lnTo>
                  <a:pt x="10515" y="154017"/>
                </a:lnTo>
                <a:lnTo>
                  <a:pt x="9349" y="149471"/>
                </a:lnTo>
                <a:lnTo>
                  <a:pt x="15885" y="114143"/>
                </a:lnTo>
                <a:lnTo>
                  <a:pt x="28117" y="97134"/>
                </a:lnTo>
                <a:lnTo>
                  <a:pt x="84848" y="44518"/>
                </a:lnTo>
                <a:lnTo>
                  <a:pt x="126464" y="20102"/>
                </a:lnTo>
                <a:lnTo>
                  <a:pt x="163553" y="13365"/>
                </a:lnTo>
                <a:lnTo>
                  <a:pt x="198589" y="16958"/>
                </a:lnTo>
                <a:lnTo>
                  <a:pt x="207262" y="21834"/>
                </a:lnTo>
                <a:lnTo>
                  <a:pt x="220018" y="36610"/>
                </a:lnTo>
                <a:lnTo>
                  <a:pt x="226467" y="57995"/>
                </a:lnTo>
                <a:lnTo>
                  <a:pt x="228187" y="70249"/>
                </a:lnTo>
                <a:lnTo>
                  <a:pt x="223859" y="93223"/>
                </a:lnTo>
                <a:lnTo>
                  <a:pt x="208268" y="122768"/>
                </a:lnTo>
                <a:lnTo>
                  <a:pt x="161302" y="175266"/>
                </a:lnTo>
                <a:lnTo>
                  <a:pt x="134751" y="190881"/>
                </a:lnTo>
                <a:lnTo>
                  <a:pt x="130778" y="191595"/>
                </a:lnTo>
                <a:lnTo>
                  <a:pt x="130469" y="189731"/>
                </a:lnTo>
                <a:lnTo>
                  <a:pt x="132603" y="186149"/>
                </a:lnTo>
                <a:lnTo>
                  <a:pt x="152374" y="175518"/>
                </a:lnTo>
                <a:lnTo>
                  <a:pt x="170667" y="174714"/>
                </a:lnTo>
                <a:lnTo>
                  <a:pt x="211007" y="183730"/>
                </a:lnTo>
                <a:lnTo>
                  <a:pt x="264714" y="218314"/>
                </a:lnTo>
                <a:lnTo>
                  <a:pt x="289654" y="244450"/>
                </a:lnTo>
                <a:lnTo>
                  <a:pt x="306272" y="274421"/>
                </a:lnTo>
                <a:lnTo>
                  <a:pt x="308476" y="295100"/>
                </a:lnTo>
                <a:lnTo>
                  <a:pt x="300360" y="336972"/>
                </a:lnTo>
                <a:lnTo>
                  <a:pt x="285267" y="362926"/>
                </a:lnTo>
                <a:lnTo>
                  <a:pt x="260389" y="385434"/>
                </a:lnTo>
                <a:lnTo>
                  <a:pt x="219371" y="405595"/>
                </a:lnTo>
                <a:lnTo>
                  <a:pt x="164302" y="417723"/>
                </a:lnTo>
                <a:lnTo>
                  <a:pt x="114583" y="420128"/>
                </a:lnTo>
                <a:lnTo>
                  <a:pt x="65926" y="417721"/>
                </a:lnTo>
                <a:lnTo>
                  <a:pt x="28112" y="412718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2053057" y="2716352"/>
            <a:ext cx="245288" cy="354746"/>
          </a:xfrm>
          <a:custGeom>
            <a:avLst/>
            <a:gdLst/>
            <a:ahLst/>
            <a:cxnLst/>
            <a:rect l="0" t="0" r="0" b="0"/>
            <a:pathLst>
              <a:path w="245288" h="354746">
                <a:moveTo>
                  <a:pt x="126342" y="0"/>
                </a:moveTo>
                <a:lnTo>
                  <a:pt x="86799" y="55659"/>
                </a:lnTo>
                <a:lnTo>
                  <a:pt x="71342" y="82002"/>
                </a:lnTo>
                <a:lnTo>
                  <a:pt x="65108" y="89763"/>
                </a:lnTo>
                <a:lnTo>
                  <a:pt x="59783" y="91428"/>
                </a:lnTo>
                <a:lnTo>
                  <a:pt x="55063" y="89028"/>
                </a:lnTo>
                <a:lnTo>
                  <a:pt x="50747" y="83918"/>
                </a:lnTo>
                <a:lnTo>
                  <a:pt x="50209" y="77003"/>
                </a:lnTo>
                <a:lnTo>
                  <a:pt x="55850" y="59960"/>
                </a:lnTo>
                <a:lnTo>
                  <a:pt x="72180" y="36223"/>
                </a:lnTo>
                <a:lnTo>
                  <a:pt x="97425" y="19961"/>
                </a:lnTo>
                <a:lnTo>
                  <a:pt x="132722" y="7734"/>
                </a:lnTo>
                <a:lnTo>
                  <a:pt x="156083" y="9676"/>
                </a:lnTo>
                <a:lnTo>
                  <a:pt x="176995" y="18339"/>
                </a:lnTo>
                <a:lnTo>
                  <a:pt x="194088" y="29987"/>
                </a:lnTo>
                <a:lnTo>
                  <a:pt x="198412" y="38709"/>
                </a:lnTo>
                <a:lnTo>
                  <a:pt x="200097" y="60878"/>
                </a:lnTo>
                <a:lnTo>
                  <a:pt x="194468" y="94077"/>
                </a:lnTo>
                <a:lnTo>
                  <a:pt x="182356" y="112392"/>
                </a:lnTo>
                <a:lnTo>
                  <a:pt x="165275" y="127161"/>
                </a:lnTo>
                <a:lnTo>
                  <a:pt x="142947" y="139713"/>
                </a:lnTo>
                <a:lnTo>
                  <a:pt x="144431" y="139935"/>
                </a:lnTo>
                <a:lnTo>
                  <a:pt x="148930" y="138914"/>
                </a:lnTo>
                <a:lnTo>
                  <a:pt x="163287" y="144018"/>
                </a:lnTo>
                <a:lnTo>
                  <a:pt x="210106" y="174076"/>
                </a:lnTo>
                <a:lnTo>
                  <a:pt x="232789" y="201707"/>
                </a:lnTo>
                <a:lnTo>
                  <a:pt x="243061" y="221839"/>
                </a:lnTo>
                <a:lnTo>
                  <a:pt x="245287" y="242485"/>
                </a:lnTo>
                <a:lnTo>
                  <a:pt x="237184" y="284334"/>
                </a:lnTo>
                <a:lnTo>
                  <a:pt x="222095" y="310285"/>
                </a:lnTo>
                <a:lnTo>
                  <a:pt x="206333" y="322348"/>
                </a:lnTo>
                <a:lnTo>
                  <a:pt x="148964" y="343399"/>
                </a:lnTo>
                <a:lnTo>
                  <a:pt x="94372" y="354745"/>
                </a:lnTo>
                <a:lnTo>
                  <a:pt x="67679" y="354196"/>
                </a:lnTo>
                <a:lnTo>
                  <a:pt x="25067" y="337900"/>
                </a:lnTo>
                <a:lnTo>
                  <a:pt x="0" y="326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3779730" y="2705823"/>
            <a:ext cx="271441" cy="414710"/>
          </a:xfrm>
          <a:custGeom>
            <a:avLst/>
            <a:gdLst/>
            <a:ahLst/>
            <a:cxnLst/>
            <a:rect l="0" t="0" r="0" b="0"/>
            <a:pathLst>
              <a:path w="271441" h="414710">
                <a:moveTo>
                  <a:pt x="126342" y="0"/>
                </a:moveTo>
                <a:lnTo>
                  <a:pt x="70683" y="42662"/>
                </a:lnTo>
                <a:lnTo>
                  <a:pt x="61160" y="49499"/>
                </a:lnTo>
                <a:lnTo>
                  <a:pt x="57151" y="50547"/>
                </a:lnTo>
                <a:lnTo>
                  <a:pt x="56818" y="47736"/>
                </a:lnTo>
                <a:lnTo>
                  <a:pt x="62687" y="36424"/>
                </a:lnTo>
                <a:lnTo>
                  <a:pt x="73095" y="23598"/>
                </a:lnTo>
                <a:lnTo>
                  <a:pt x="97697" y="8812"/>
                </a:lnTo>
                <a:lnTo>
                  <a:pt x="132802" y="2611"/>
                </a:lnTo>
                <a:lnTo>
                  <a:pt x="156120" y="7400"/>
                </a:lnTo>
                <a:lnTo>
                  <a:pt x="185858" y="23250"/>
                </a:lnTo>
                <a:lnTo>
                  <a:pt x="200757" y="37240"/>
                </a:lnTo>
                <a:lnTo>
                  <a:pt x="211278" y="55156"/>
                </a:lnTo>
                <a:lnTo>
                  <a:pt x="218189" y="90562"/>
                </a:lnTo>
                <a:lnTo>
                  <a:pt x="213566" y="113950"/>
                </a:lnTo>
                <a:lnTo>
                  <a:pt x="202543" y="134872"/>
                </a:lnTo>
                <a:lnTo>
                  <a:pt x="185945" y="151970"/>
                </a:lnTo>
                <a:lnTo>
                  <a:pt x="151281" y="169161"/>
                </a:lnTo>
                <a:lnTo>
                  <a:pt x="145308" y="170096"/>
                </a:lnTo>
                <a:lnTo>
                  <a:pt x="143666" y="168380"/>
                </a:lnTo>
                <a:lnTo>
                  <a:pt x="144910" y="164896"/>
                </a:lnTo>
                <a:lnTo>
                  <a:pt x="149249" y="163743"/>
                </a:lnTo>
                <a:lnTo>
                  <a:pt x="163430" y="165582"/>
                </a:lnTo>
                <a:lnTo>
                  <a:pt x="178310" y="173418"/>
                </a:lnTo>
                <a:lnTo>
                  <a:pt x="237143" y="217880"/>
                </a:lnTo>
                <a:lnTo>
                  <a:pt x="253669" y="244322"/>
                </a:lnTo>
                <a:lnTo>
                  <a:pt x="268563" y="287037"/>
                </a:lnTo>
                <a:lnTo>
                  <a:pt x="271440" y="316695"/>
                </a:lnTo>
                <a:lnTo>
                  <a:pt x="266479" y="343135"/>
                </a:lnTo>
                <a:lnTo>
                  <a:pt x="250532" y="374631"/>
                </a:lnTo>
                <a:lnTo>
                  <a:pt x="236520" y="389941"/>
                </a:lnTo>
                <a:lnTo>
                  <a:pt x="207731" y="405137"/>
                </a:lnTo>
                <a:lnTo>
                  <a:pt x="171254" y="414709"/>
                </a:lnTo>
                <a:lnTo>
                  <a:pt x="110593" y="405793"/>
                </a:lnTo>
                <a:lnTo>
                  <a:pt x="53342" y="389383"/>
                </a:lnTo>
                <a:lnTo>
                  <a:pt x="0" y="3684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3624065" y="2590010"/>
            <a:ext cx="197780" cy="558011"/>
          </a:xfrm>
          <a:custGeom>
            <a:avLst/>
            <a:gdLst/>
            <a:ahLst/>
            <a:cxnLst/>
            <a:rect l="0" t="0" r="0" b="0"/>
            <a:pathLst>
              <a:path w="197780" h="558011">
                <a:moveTo>
                  <a:pt x="197779" y="0"/>
                </a:moveTo>
                <a:lnTo>
                  <a:pt x="138186" y="49498"/>
                </a:lnTo>
                <a:lnTo>
                  <a:pt x="96010" y="96868"/>
                </a:lnTo>
                <a:lnTo>
                  <a:pt x="60910" y="156010"/>
                </a:lnTo>
                <a:lnTo>
                  <a:pt x="26983" y="218723"/>
                </a:lnTo>
                <a:lnTo>
                  <a:pt x="9190" y="273965"/>
                </a:lnTo>
                <a:lnTo>
                  <a:pt x="0" y="329937"/>
                </a:lnTo>
                <a:lnTo>
                  <a:pt x="6590" y="386054"/>
                </a:lnTo>
                <a:lnTo>
                  <a:pt x="22276" y="439079"/>
                </a:lnTo>
                <a:lnTo>
                  <a:pt x="55518" y="501664"/>
                </a:lnTo>
                <a:lnTo>
                  <a:pt x="103023" y="5580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1781503" y="2632124"/>
            <a:ext cx="3893358" cy="1360169"/>
            <a:chOff x="1781503" y="2632124"/>
            <a:chExt cx="3893358" cy="1360169"/>
          </a:xfrm>
        </p:grpSpPr>
        <p:sp>
          <p:nvSpPr>
            <p:cNvPr id="75" name="Freeform 74"/>
            <p:cNvSpPr/>
            <p:nvPr/>
          </p:nvSpPr>
          <p:spPr>
            <a:xfrm>
              <a:off x="1781503" y="2632124"/>
              <a:ext cx="313669" cy="600125"/>
            </a:xfrm>
            <a:custGeom>
              <a:avLst/>
              <a:gdLst/>
              <a:ahLst/>
              <a:cxnLst/>
              <a:rect l="0" t="0" r="0" b="0"/>
              <a:pathLst>
                <a:path w="313669" h="600125">
                  <a:moveTo>
                    <a:pt x="313668" y="0"/>
                  </a:moveTo>
                  <a:lnTo>
                    <a:pt x="250240" y="19128"/>
                  </a:lnTo>
                  <a:lnTo>
                    <a:pt x="203409" y="49803"/>
                  </a:lnTo>
                  <a:lnTo>
                    <a:pt x="144775" y="105960"/>
                  </a:lnTo>
                  <a:lnTo>
                    <a:pt x="92512" y="161136"/>
                  </a:lnTo>
                  <a:lnTo>
                    <a:pt x="50444" y="214713"/>
                  </a:lnTo>
                  <a:lnTo>
                    <a:pt x="25150" y="263121"/>
                  </a:lnTo>
                  <a:lnTo>
                    <a:pt x="8888" y="316530"/>
                  </a:lnTo>
                  <a:lnTo>
                    <a:pt x="0" y="377730"/>
                  </a:lnTo>
                  <a:lnTo>
                    <a:pt x="6650" y="437738"/>
                  </a:lnTo>
                  <a:lnTo>
                    <a:pt x="22348" y="494652"/>
                  </a:lnTo>
                  <a:lnTo>
                    <a:pt x="35624" y="520492"/>
                  </a:lnTo>
                  <a:lnTo>
                    <a:pt x="95129" y="578515"/>
                  </a:lnTo>
                  <a:lnTo>
                    <a:pt x="118674" y="593722"/>
                  </a:lnTo>
                  <a:lnTo>
                    <a:pt x="134683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95295" y="3358590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58617"/>
                  </a:lnTo>
                  <a:lnTo>
                    <a:pt x="1170" y="121197"/>
                  </a:lnTo>
                  <a:lnTo>
                    <a:pt x="7236" y="172521"/>
                  </a:lnTo>
                  <a:lnTo>
                    <a:pt x="9553" y="224773"/>
                  </a:lnTo>
                  <a:lnTo>
                    <a:pt x="10239" y="276130"/>
                  </a:lnTo>
                  <a:lnTo>
                    <a:pt x="10471" y="335998"/>
                  </a:lnTo>
                  <a:lnTo>
                    <a:pt x="10512" y="372516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72127" y="3400704"/>
              <a:ext cx="325643" cy="391069"/>
            </a:xfrm>
            <a:custGeom>
              <a:avLst/>
              <a:gdLst/>
              <a:ahLst/>
              <a:cxnLst/>
              <a:rect l="0" t="0" r="0" b="0"/>
              <a:pathLst>
                <a:path w="325643" h="391069">
                  <a:moveTo>
                    <a:pt x="254836" y="0"/>
                  </a:moveTo>
                  <a:lnTo>
                    <a:pt x="196220" y="0"/>
                  </a:lnTo>
                  <a:lnTo>
                    <a:pt x="134810" y="0"/>
                  </a:lnTo>
                  <a:lnTo>
                    <a:pt x="76406" y="0"/>
                  </a:lnTo>
                  <a:lnTo>
                    <a:pt x="49192" y="2340"/>
                  </a:lnTo>
                  <a:lnTo>
                    <a:pt x="25399" y="11179"/>
                  </a:lnTo>
                  <a:lnTo>
                    <a:pt x="9364" y="26025"/>
                  </a:lnTo>
                  <a:lnTo>
                    <a:pt x="3451" y="34898"/>
                  </a:lnTo>
                  <a:lnTo>
                    <a:pt x="0" y="57234"/>
                  </a:lnTo>
                  <a:lnTo>
                    <a:pt x="1727" y="115291"/>
                  </a:lnTo>
                  <a:lnTo>
                    <a:pt x="9304" y="167443"/>
                  </a:lnTo>
                  <a:lnTo>
                    <a:pt x="11180" y="194132"/>
                  </a:lnTo>
                  <a:lnTo>
                    <a:pt x="14020" y="200781"/>
                  </a:lnTo>
                  <a:lnTo>
                    <a:pt x="18253" y="202875"/>
                  </a:lnTo>
                  <a:lnTo>
                    <a:pt x="23415" y="201930"/>
                  </a:lnTo>
                  <a:lnTo>
                    <a:pt x="41857" y="189423"/>
                  </a:lnTo>
                  <a:lnTo>
                    <a:pt x="79116" y="160573"/>
                  </a:lnTo>
                  <a:lnTo>
                    <a:pt x="124200" y="144412"/>
                  </a:lnTo>
                  <a:lnTo>
                    <a:pt x="178166" y="139530"/>
                  </a:lnTo>
                  <a:lnTo>
                    <a:pt x="218731" y="146887"/>
                  </a:lnTo>
                  <a:lnTo>
                    <a:pt x="275298" y="176332"/>
                  </a:lnTo>
                  <a:lnTo>
                    <a:pt x="301713" y="202376"/>
                  </a:lnTo>
                  <a:lnTo>
                    <a:pt x="318769" y="232319"/>
                  </a:lnTo>
                  <a:lnTo>
                    <a:pt x="325642" y="274596"/>
                  </a:lnTo>
                  <a:lnTo>
                    <a:pt x="322089" y="312989"/>
                  </a:lnTo>
                  <a:lnTo>
                    <a:pt x="308038" y="346592"/>
                  </a:lnTo>
                  <a:lnTo>
                    <a:pt x="292520" y="361881"/>
                  </a:lnTo>
                  <a:lnTo>
                    <a:pt x="248372" y="386818"/>
                  </a:lnTo>
                  <a:lnTo>
                    <a:pt x="221938" y="391068"/>
                  </a:lnTo>
                  <a:lnTo>
                    <a:pt x="160123" y="382518"/>
                  </a:lnTo>
                  <a:lnTo>
                    <a:pt x="125128" y="378891"/>
                  </a:lnTo>
                  <a:lnTo>
                    <a:pt x="119231" y="376596"/>
                  </a:lnTo>
                  <a:lnTo>
                    <a:pt x="10743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16518" y="3505989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10528" y="58617"/>
                  </a:lnTo>
                  <a:lnTo>
                    <a:pt x="9359" y="118857"/>
                  </a:lnTo>
                  <a:lnTo>
                    <a:pt x="2195" y="16697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21761" y="362180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0"/>
                  </a:lnTo>
                  <a:lnTo>
                    <a:pt x="98949" y="8405"/>
                  </a:lnTo>
                  <a:lnTo>
                    <a:pt x="4723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21844" y="3400704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8" y="150440"/>
                  </a:lnTo>
                  <a:lnTo>
                    <a:pt x="38" y="211471"/>
                  </a:lnTo>
                  <a:lnTo>
                    <a:pt x="11" y="262830"/>
                  </a:lnTo>
                  <a:lnTo>
                    <a:pt x="2" y="32210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58756" y="335859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4268" y="6111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85057" y="3570624"/>
              <a:ext cx="168457" cy="9066"/>
            </a:xfrm>
            <a:custGeom>
              <a:avLst/>
              <a:gdLst/>
              <a:ahLst/>
              <a:cxnLst/>
              <a:rect l="0" t="0" r="0" b="0"/>
              <a:pathLst>
                <a:path w="168457" h="9066">
                  <a:moveTo>
                    <a:pt x="168456" y="9065"/>
                  </a:moveTo>
                  <a:lnTo>
                    <a:pt x="114311" y="5945"/>
                  </a:lnTo>
                  <a:lnTo>
                    <a:pt x="59364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74528" y="3639983"/>
              <a:ext cx="305328" cy="258829"/>
            </a:xfrm>
            <a:custGeom>
              <a:avLst/>
              <a:gdLst/>
              <a:ahLst/>
              <a:cxnLst/>
              <a:rect l="0" t="0" r="0" b="0"/>
              <a:pathLst>
                <a:path w="305328" h="258829">
                  <a:moveTo>
                    <a:pt x="0" y="55519"/>
                  </a:moveTo>
                  <a:lnTo>
                    <a:pt x="38257" y="13537"/>
                  </a:lnTo>
                  <a:lnTo>
                    <a:pt x="60676" y="2545"/>
                  </a:lnTo>
                  <a:lnTo>
                    <a:pt x="83120" y="0"/>
                  </a:lnTo>
                  <a:lnTo>
                    <a:pt x="126123" y="7898"/>
                  </a:lnTo>
                  <a:lnTo>
                    <a:pt x="144183" y="20316"/>
                  </a:lnTo>
                  <a:lnTo>
                    <a:pt x="158838" y="37534"/>
                  </a:lnTo>
                  <a:lnTo>
                    <a:pt x="181690" y="87509"/>
                  </a:lnTo>
                  <a:lnTo>
                    <a:pt x="182916" y="108341"/>
                  </a:lnTo>
                  <a:lnTo>
                    <a:pt x="169927" y="168064"/>
                  </a:lnTo>
                  <a:lnTo>
                    <a:pt x="146303" y="209681"/>
                  </a:lnTo>
                  <a:lnTo>
                    <a:pt x="122898" y="233388"/>
                  </a:lnTo>
                  <a:lnTo>
                    <a:pt x="93736" y="252110"/>
                  </a:lnTo>
                  <a:lnTo>
                    <a:pt x="83548" y="256770"/>
                  </a:lnTo>
                  <a:lnTo>
                    <a:pt x="62869" y="258828"/>
                  </a:lnTo>
                  <a:lnTo>
                    <a:pt x="52441" y="257739"/>
                  </a:lnTo>
                  <a:lnTo>
                    <a:pt x="34616" y="247170"/>
                  </a:lnTo>
                  <a:lnTo>
                    <a:pt x="26587" y="239439"/>
                  </a:lnTo>
                  <a:lnTo>
                    <a:pt x="22404" y="229605"/>
                  </a:lnTo>
                  <a:lnTo>
                    <a:pt x="20876" y="206200"/>
                  </a:lnTo>
                  <a:lnTo>
                    <a:pt x="32182" y="172305"/>
                  </a:lnTo>
                  <a:lnTo>
                    <a:pt x="47058" y="156947"/>
                  </a:lnTo>
                  <a:lnTo>
                    <a:pt x="55939" y="151214"/>
                  </a:lnTo>
                  <a:lnTo>
                    <a:pt x="90794" y="143145"/>
                  </a:lnTo>
                  <a:lnTo>
                    <a:pt x="143323" y="141588"/>
                  </a:lnTo>
                  <a:lnTo>
                    <a:pt x="205094" y="154490"/>
                  </a:lnTo>
                  <a:lnTo>
                    <a:pt x="264904" y="159557"/>
                  </a:lnTo>
                  <a:lnTo>
                    <a:pt x="305327" y="160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22010" y="3621803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50794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95709" y="3748145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79978" y="3484932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90" y="165651"/>
                  </a:lnTo>
                  <a:lnTo>
                    <a:pt x="9065" y="217798"/>
                  </a:lnTo>
                  <a:lnTo>
                    <a:pt x="17476" y="271010"/>
                  </a:lnTo>
                  <a:lnTo>
                    <a:pt x="2105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38132" y="3505989"/>
              <a:ext cx="171506" cy="364312"/>
            </a:xfrm>
            <a:custGeom>
              <a:avLst/>
              <a:gdLst/>
              <a:ahLst/>
              <a:cxnLst/>
              <a:rect l="0" t="0" r="0" b="0"/>
              <a:pathLst>
                <a:path w="171506" h="364312">
                  <a:moveTo>
                    <a:pt x="94531" y="0"/>
                  </a:moveTo>
                  <a:lnTo>
                    <a:pt x="70484" y="17981"/>
                  </a:lnTo>
                  <a:lnTo>
                    <a:pt x="50231" y="44322"/>
                  </a:lnTo>
                  <a:lnTo>
                    <a:pt x="17529" y="106649"/>
                  </a:lnTo>
                  <a:lnTo>
                    <a:pt x="5555" y="145333"/>
                  </a:lnTo>
                  <a:lnTo>
                    <a:pt x="916" y="200327"/>
                  </a:lnTo>
                  <a:lnTo>
                    <a:pt x="0" y="256250"/>
                  </a:lnTo>
                  <a:lnTo>
                    <a:pt x="5430" y="298324"/>
                  </a:lnTo>
                  <a:lnTo>
                    <a:pt x="14376" y="320152"/>
                  </a:lnTo>
                  <a:lnTo>
                    <a:pt x="39183" y="353229"/>
                  </a:lnTo>
                  <a:lnTo>
                    <a:pt x="59013" y="361711"/>
                  </a:lnTo>
                  <a:lnTo>
                    <a:pt x="82255" y="364311"/>
                  </a:lnTo>
                  <a:lnTo>
                    <a:pt x="104282" y="361568"/>
                  </a:lnTo>
                  <a:lnTo>
                    <a:pt x="122651" y="353330"/>
                  </a:lnTo>
                  <a:lnTo>
                    <a:pt x="153508" y="328977"/>
                  </a:lnTo>
                  <a:lnTo>
                    <a:pt x="169457" y="302975"/>
                  </a:lnTo>
                  <a:lnTo>
                    <a:pt x="171505" y="283225"/>
                  </a:lnTo>
                  <a:lnTo>
                    <a:pt x="167346" y="263918"/>
                  </a:lnTo>
                  <a:lnTo>
                    <a:pt x="157699" y="247539"/>
                  </a:lnTo>
                  <a:lnTo>
                    <a:pt x="142492" y="235579"/>
                  </a:lnTo>
                  <a:lnTo>
                    <a:pt x="133524" y="230753"/>
                  </a:lnTo>
                  <a:lnTo>
                    <a:pt x="111081" y="228509"/>
                  </a:lnTo>
                  <a:lnTo>
                    <a:pt x="86678" y="232581"/>
                  </a:lnTo>
                  <a:lnTo>
                    <a:pt x="54379" y="248027"/>
                  </a:lnTo>
                  <a:lnTo>
                    <a:pt x="25031" y="267969"/>
                  </a:lnTo>
                  <a:lnTo>
                    <a:pt x="1030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479281" y="3348062"/>
              <a:ext cx="6066" cy="126343"/>
            </a:xfrm>
            <a:custGeom>
              <a:avLst/>
              <a:gdLst/>
              <a:ahLst/>
              <a:cxnLst/>
              <a:rect l="0" t="0" r="0" b="0"/>
              <a:pathLst>
                <a:path w="6066" h="126343">
                  <a:moveTo>
                    <a:pt x="6065" y="0"/>
                  </a:moveTo>
                  <a:lnTo>
                    <a:pt x="2946" y="42691"/>
                  </a:lnTo>
                  <a:lnTo>
                    <a:pt x="0" y="64597"/>
                  </a:lnTo>
                  <a:lnTo>
                    <a:pt x="6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22176" y="3611274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0"/>
                  </a:moveTo>
                  <a:lnTo>
                    <a:pt x="77411" y="0"/>
                  </a:lnTo>
                  <a:lnTo>
                    <a:pt x="1591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20512" y="3720787"/>
              <a:ext cx="254349" cy="271506"/>
            </a:xfrm>
            <a:custGeom>
              <a:avLst/>
              <a:gdLst/>
              <a:ahLst/>
              <a:cxnLst/>
              <a:rect l="0" t="0" r="0" b="0"/>
              <a:pathLst>
                <a:path w="254349" h="271506">
                  <a:moveTo>
                    <a:pt x="33249" y="48415"/>
                  </a:moveTo>
                  <a:lnTo>
                    <a:pt x="62558" y="10041"/>
                  </a:lnTo>
                  <a:lnTo>
                    <a:pt x="82150" y="2114"/>
                  </a:lnTo>
                  <a:lnTo>
                    <a:pt x="93926" y="0"/>
                  </a:lnTo>
                  <a:lnTo>
                    <a:pt x="113249" y="3890"/>
                  </a:lnTo>
                  <a:lnTo>
                    <a:pt x="129636" y="14588"/>
                  </a:lnTo>
                  <a:lnTo>
                    <a:pt x="150846" y="40342"/>
                  </a:lnTo>
                  <a:lnTo>
                    <a:pt x="160774" y="60034"/>
                  </a:lnTo>
                  <a:lnTo>
                    <a:pt x="168889" y="123183"/>
                  </a:lnTo>
                  <a:lnTo>
                    <a:pt x="166636" y="161425"/>
                  </a:lnTo>
                  <a:lnTo>
                    <a:pt x="155439" y="194983"/>
                  </a:lnTo>
                  <a:lnTo>
                    <a:pt x="130695" y="232174"/>
                  </a:lnTo>
                  <a:lnTo>
                    <a:pt x="110215" y="254810"/>
                  </a:lnTo>
                  <a:lnTo>
                    <a:pt x="78151" y="270746"/>
                  </a:lnTo>
                  <a:lnTo>
                    <a:pt x="66693" y="271505"/>
                  </a:lnTo>
                  <a:lnTo>
                    <a:pt x="44604" y="266109"/>
                  </a:lnTo>
                  <a:lnTo>
                    <a:pt x="18026" y="249917"/>
                  </a:lnTo>
                  <a:lnTo>
                    <a:pt x="5817" y="233898"/>
                  </a:lnTo>
                  <a:lnTo>
                    <a:pt x="923" y="224713"/>
                  </a:lnTo>
                  <a:lnTo>
                    <a:pt x="0" y="216250"/>
                  </a:lnTo>
                  <a:lnTo>
                    <a:pt x="5214" y="200607"/>
                  </a:lnTo>
                  <a:lnTo>
                    <a:pt x="21569" y="188975"/>
                  </a:lnTo>
                  <a:lnTo>
                    <a:pt x="32481" y="184236"/>
                  </a:lnTo>
                  <a:lnTo>
                    <a:pt x="53965" y="182089"/>
                  </a:lnTo>
                  <a:lnTo>
                    <a:pt x="117448" y="196457"/>
                  </a:lnTo>
                  <a:lnTo>
                    <a:pt x="178521" y="213446"/>
                  </a:lnTo>
                  <a:lnTo>
                    <a:pt x="227325" y="227416"/>
                  </a:lnTo>
                  <a:lnTo>
                    <a:pt x="254348" y="23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689706" y="1516140"/>
            <a:ext cx="1037383" cy="347405"/>
            <a:chOff x="2689706" y="1516140"/>
            <a:chExt cx="1037383" cy="347405"/>
          </a:xfrm>
        </p:grpSpPr>
        <p:sp>
          <p:nvSpPr>
            <p:cNvPr id="92" name="Freeform 91"/>
            <p:cNvSpPr/>
            <p:nvPr/>
          </p:nvSpPr>
          <p:spPr>
            <a:xfrm>
              <a:off x="2689706" y="1611635"/>
              <a:ext cx="588841" cy="230853"/>
            </a:xfrm>
            <a:custGeom>
              <a:avLst/>
              <a:gdLst/>
              <a:ahLst/>
              <a:cxnLst/>
              <a:rect l="0" t="0" r="0" b="0"/>
              <a:pathLst>
                <a:path w="588841" h="230853">
                  <a:moveTo>
                    <a:pt x="5589" y="230852"/>
                  </a:moveTo>
                  <a:lnTo>
                    <a:pt x="0" y="214084"/>
                  </a:lnTo>
                  <a:lnTo>
                    <a:pt x="375" y="196493"/>
                  </a:lnTo>
                  <a:lnTo>
                    <a:pt x="2113" y="186889"/>
                  </a:lnTo>
                  <a:lnTo>
                    <a:pt x="43657" y="125404"/>
                  </a:lnTo>
                  <a:lnTo>
                    <a:pt x="65092" y="99522"/>
                  </a:lnTo>
                  <a:lnTo>
                    <a:pt x="120111" y="62663"/>
                  </a:lnTo>
                  <a:lnTo>
                    <a:pt x="173875" y="35741"/>
                  </a:lnTo>
                  <a:lnTo>
                    <a:pt x="206750" y="25382"/>
                  </a:lnTo>
                  <a:lnTo>
                    <a:pt x="259187" y="21289"/>
                  </a:lnTo>
                  <a:lnTo>
                    <a:pt x="314605" y="20481"/>
                  </a:lnTo>
                  <a:lnTo>
                    <a:pt x="376678" y="21491"/>
                  </a:lnTo>
                  <a:lnTo>
                    <a:pt x="436212" y="34941"/>
                  </a:lnTo>
                  <a:lnTo>
                    <a:pt x="489762" y="60282"/>
                  </a:lnTo>
                  <a:lnTo>
                    <a:pt x="518325" y="75417"/>
                  </a:lnTo>
                  <a:lnTo>
                    <a:pt x="548937" y="101493"/>
                  </a:lnTo>
                  <a:lnTo>
                    <a:pt x="554994" y="102498"/>
                  </a:lnTo>
                  <a:lnTo>
                    <a:pt x="560202" y="99659"/>
                  </a:lnTo>
                  <a:lnTo>
                    <a:pt x="564844" y="94257"/>
                  </a:lnTo>
                  <a:lnTo>
                    <a:pt x="566769" y="87146"/>
                  </a:lnTo>
                  <a:lnTo>
                    <a:pt x="563889" y="60371"/>
                  </a:lnTo>
                  <a:lnTo>
                    <a:pt x="554175" y="0"/>
                  </a:lnTo>
                  <a:lnTo>
                    <a:pt x="553561" y="8148"/>
                  </a:lnTo>
                  <a:lnTo>
                    <a:pt x="576833" y="63179"/>
                  </a:lnTo>
                  <a:lnTo>
                    <a:pt x="587928" y="94213"/>
                  </a:lnTo>
                  <a:lnTo>
                    <a:pt x="588840" y="115141"/>
                  </a:lnTo>
                  <a:lnTo>
                    <a:pt x="587445" y="125635"/>
                  </a:lnTo>
                  <a:lnTo>
                    <a:pt x="581836" y="134971"/>
                  </a:lnTo>
                  <a:lnTo>
                    <a:pt x="563126" y="151583"/>
                  </a:lnTo>
                  <a:lnTo>
                    <a:pt x="502561" y="177014"/>
                  </a:lnTo>
                  <a:lnTo>
                    <a:pt x="468843" y="188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98222" y="1516140"/>
              <a:ext cx="1028867" cy="347405"/>
            </a:xfrm>
            <a:custGeom>
              <a:avLst/>
              <a:gdLst/>
              <a:ahLst/>
              <a:cxnLst/>
              <a:rect l="0" t="0" r="0" b="0"/>
              <a:pathLst>
                <a:path w="1028867" h="347405">
                  <a:moveTo>
                    <a:pt x="18130" y="347404"/>
                  </a:moveTo>
                  <a:lnTo>
                    <a:pt x="6952" y="336225"/>
                  </a:lnTo>
                  <a:lnTo>
                    <a:pt x="1463" y="318259"/>
                  </a:lnTo>
                  <a:lnTo>
                    <a:pt x="0" y="306917"/>
                  </a:lnTo>
                  <a:lnTo>
                    <a:pt x="4613" y="288076"/>
                  </a:lnTo>
                  <a:lnTo>
                    <a:pt x="28396" y="231003"/>
                  </a:lnTo>
                  <a:lnTo>
                    <a:pt x="36731" y="211442"/>
                  </a:lnTo>
                  <a:lnTo>
                    <a:pt x="88498" y="151044"/>
                  </a:lnTo>
                  <a:lnTo>
                    <a:pt x="147598" y="89513"/>
                  </a:lnTo>
                  <a:lnTo>
                    <a:pt x="207917" y="52149"/>
                  </a:lnTo>
                  <a:lnTo>
                    <a:pt x="242429" y="34533"/>
                  </a:lnTo>
                  <a:lnTo>
                    <a:pt x="296013" y="18100"/>
                  </a:lnTo>
                  <a:lnTo>
                    <a:pt x="351657" y="4759"/>
                  </a:lnTo>
                  <a:lnTo>
                    <a:pt x="407709" y="911"/>
                  </a:lnTo>
                  <a:lnTo>
                    <a:pt x="469430" y="150"/>
                  </a:lnTo>
                  <a:lnTo>
                    <a:pt x="529542" y="0"/>
                  </a:lnTo>
                  <a:lnTo>
                    <a:pt x="586476" y="3090"/>
                  </a:lnTo>
                  <a:lnTo>
                    <a:pt x="642783" y="9030"/>
                  </a:lnTo>
                  <a:lnTo>
                    <a:pt x="705031" y="18608"/>
                  </a:lnTo>
                  <a:lnTo>
                    <a:pt x="764602" y="35203"/>
                  </a:lnTo>
                  <a:lnTo>
                    <a:pt x="818157" y="52625"/>
                  </a:lnTo>
                  <a:lnTo>
                    <a:pt x="860382" y="72237"/>
                  </a:lnTo>
                  <a:lnTo>
                    <a:pt x="923306" y="126386"/>
                  </a:lnTo>
                  <a:lnTo>
                    <a:pt x="959809" y="160241"/>
                  </a:lnTo>
                  <a:lnTo>
                    <a:pt x="978286" y="169854"/>
                  </a:lnTo>
                  <a:lnTo>
                    <a:pt x="979938" y="172885"/>
                  </a:lnTo>
                  <a:lnTo>
                    <a:pt x="976361" y="174906"/>
                  </a:lnTo>
                  <a:lnTo>
                    <a:pt x="961076" y="175982"/>
                  </a:lnTo>
                  <a:lnTo>
                    <a:pt x="902118" y="160832"/>
                  </a:lnTo>
                  <a:lnTo>
                    <a:pt x="881287" y="154128"/>
                  </a:lnTo>
                  <a:lnTo>
                    <a:pt x="876667" y="154213"/>
                  </a:lnTo>
                  <a:lnTo>
                    <a:pt x="875928" y="156609"/>
                  </a:lnTo>
                  <a:lnTo>
                    <a:pt x="877774" y="160545"/>
                  </a:lnTo>
                  <a:lnTo>
                    <a:pt x="897140" y="177264"/>
                  </a:lnTo>
                  <a:lnTo>
                    <a:pt x="925105" y="191447"/>
                  </a:lnTo>
                  <a:lnTo>
                    <a:pt x="945315" y="193082"/>
                  </a:lnTo>
                  <a:lnTo>
                    <a:pt x="986886" y="184599"/>
                  </a:lnTo>
                  <a:lnTo>
                    <a:pt x="993860" y="178036"/>
                  </a:lnTo>
                  <a:lnTo>
                    <a:pt x="1001609" y="158265"/>
                  </a:lnTo>
                  <a:lnTo>
                    <a:pt x="1010112" y="96964"/>
                  </a:lnTo>
                  <a:lnTo>
                    <a:pt x="1019020" y="70038"/>
                  </a:lnTo>
                  <a:lnTo>
                    <a:pt x="1028866" y="52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24537" y="1031792"/>
            <a:ext cx="6611411" cy="571444"/>
            <a:chOff x="224537" y="1031792"/>
            <a:chExt cx="6611411" cy="571444"/>
          </a:xfrm>
        </p:grpSpPr>
        <p:sp>
          <p:nvSpPr>
            <p:cNvPr id="2" name="Freeform 1"/>
            <p:cNvSpPr/>
            <p:nvPr/>
          </p:nvSpPr>
          <p:spPr>
            <a:xfrm>
              <a:off x="224537" y="1081715"/>
              <a:ext cx="259774" cy="521521"/>
            </a:xfrm>
            <a:custGeom>
              <a:avLst/>
              <a:gdLst/>
              <a:ahLst/>
              <a:cxnLst/>
              <a:rect l="0" t="0" r="0" b="0"/>
              <a:pathLst>
                <a:path w="259774" h="521521">
                  <a:moveTo>
                    <a:pt x="7089" y="108005"/>
                  </a:moveTo>
                  <a:lnTo>
                    <a:pt x="1500" y="91237"/>
                  </a:lnTo>
                  <a:lnTo>
                    <a:pt x="4995" y="73646"/>
                  </a:lnTo>
                  <a:lnTo>
                    <a:pt x="26303" y="33758"/>
                  </a:lnTo>
                  <a:lnTo>
                    <a:pt x="42535" y="19244"/>
                  </a:lnTo>
                  <a:lnTo>
                    <a:pt x="81551" y="395"/>
                  </a:lnTo>
                  <a:lnTo>
                    <a:pt x="91826" y="0"/>
                  </a:lnTo>
                  <a:lnTo>
                    <a:pt x="112600" y="5800"/>
                  </a:lnTo>
                  <a:lnTo>
                    <a:pt x="138438" y="22220"/>
                  </a:lnTo>
                  <a:lnTo>
                    <a:pt x="150474" y="38293"/>
                  </a:lnTo>
                  <a:lnTo>
                    <a:pt x="172677" y="89813"/>
                  </a:lnTo>
                  <a:lnTo>
                    <a:pt x="189643" y="136670"/>
                  </a:lnTo>
                  <a:lnTo>
                    <a:pt x="201429" y="195657"/>
                  </a:lnTo>
                  <a:lnTo>
                    <a:pt x="204597" y="240938"/>
                  </a:lnTo>
                  <a:lnTo>
                    <a:pt x="206005" y="285239"/>
                  </a:lnTo>
                  <a:lnTo>
                    <a:pt x="205461" y="328325"/>
                  </a:lnTo>
                  <a:lnTo>
                    <a:pt x="197407" y="390874"/>
                  </a:lnTo>
                  <a:lnTo>
                    <a:pt x="179553" y="444632"/>
                  </a:lnTo>
                  <a:lnTo>
                    <a:pt x="152556" y="482657"/>
                  </a:lnTo>
                  <a:lnTo>
                    <a:pt x="122330" y="508092"/>
                  </a:lnTo>
                  <a:lnTo>
                    <a:pt x="101592" y="519008"/>
                  </a:lnTo>
                  <a:lnTo>
                    <a:pt x="77556" y="521520"/>
                  </a:lnTo>
                  <a:lnTo>
                    <a:pt x="29588" y="513601"/>
                  </a:lnTo>
                  <a:lnTo>
                    <a:pt x="20918" y="508253"/>
                  </a:lnTo>
                  <a:lnTo>
                    <a:pt x="8166" y="492954"/>
                  </a:lnTo>
                  <a:lnTo>
                    <a:pt x="0" y="453431"/>
                  </a:lnTo>
                  <a:lnTo>
                    <a:pt x="5646" y="397249"/>
                  </a:lnTo>
                  <a:lnTo>
                    <a:pt x="15890" y="363333"/>
                  </a:lnTo>
                  <a:lnTo>
                    <a:pt x="26989" y="345876"/>
                  </a:lnTo>
                  <a:lnTo>
                    <a:pt x="35563" y="340285"/>
                  </a:lnTo>
                  <a:lnTo>
                    <a:pt x="57569" y="334073"/>
                  </a:lnTo>
                  <a:lnTo>
                    <a:pt x="79828" y="337551"/>
                  </a:lnTo>
                  <a:lnTo>
                    <a:pt x="132135" y="359245"/>
                  </a:lnTo>
                  <a:lnTo>
                    <a:pt x="179803" y="414129"/>
                  </a:lnTo>
                  <a:lnTo>
                    <a:pt x="238041" y="475625"/>
                  </a:lnTo>
                  <a:lnTo>
                    <a:pt x="250115" y="488980"/>
                  </a:lnTo>
                  <a:lnTo>
                    <a:pt x="259773" y="508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4513" y="1049743"/>
              <a:ext cx="250980" cy="447306"/>
            </a:xfrm>
            <a:custGeom>
              <a:avLst/>
              <a:gdLst/>
              <a:ahLst/>
              <a:cxnLst/>
              <a:rect l="0" t="0" r="0" b="0"/>
              <a:pathLst>
                <a:path w="250980" h="447306">
                  <a:moveTo>
                    <a:pt x="229922" y="97863"/>
                  </a:moveTo>
                  <a:lnTo>
                    <a:pt x="226802" y="55171"/>
                  </a:lnTo>
                  <a:lnTo>
                    <a:pt x="224333" y="44835"/>
                  </a:lnTo>
                  <a:lnTo>
                    <a:pt x="212230" y="27112"/>
                  </a:lnTo>
                  <a:lnTo>
                    <a:pt x="195152" y="12606"/>
                  </a:lnTo>
                  <a:lnTo>
                    <a:pt x="175864" y="2259"/>
                  </a:lnTo>
                  <a:lnTo>
                    <a:pt x="155593" y="0"/>
                  </a:lnTo>
                  <a:lnTo>
                    <a:pt x="136056" y="4065"/>
                  </a:lnTo>
                  <a:lnTo>
                    <a:pt x="91551" y="32233"/>
                  </a:lnTo>
                  <a:lnTo>
                    <a:pt x="51664" y="77868"/>
                  </a:lnTo>
                  <a:lnTo>
                    <a:pt x="23005" y="124719"/>
                  </a:lnTo>
                  <a:lnTo>
                    <a:pt x="4389" y="187439"/>
                  </a:lnTo>
                  <a:lnTo>
                    <a:pt x="101" y="238788"/>
                  </a:lnTo>
                  <a:lnTo>
                    <a:pt x="0" y="289877"/>
                  </a:lnTo>
                  <a:lnTo>
                    <a:pt x="9853" y="349654"/>
                  </a:lnTo>
                  <a:lnTo>
                    <a:pt x="22777" y="389277"/>
                  </a:lnTo>
                  <a:lnTo>
                    <a:pt x="36082" y="411044"/>
                  </a:lnTo>
                  <a:lnTo>
                    <a:pt x="53693" y="428517"/>
                  </a:lnTo>
                  <a:lnTo>
                    <a:pt x="88929" y="445919"/>
                  </a:lnTo>
                  <a:lnTo>
                    <a:pt x="134594" y="447305"/>
                  </a:lnTo>
                  <a:lnTo>
                    <a:pt x="192851" y="436123"/>
                  </a:lnTo>
                  <a:lnTo>
                    <a:pt x="250979" y="413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60436" y="1310473"/>
              <a:ext cx="171637" cy="198314"/>
            </a:xfrm>
            <a:custGeom>
              <a:avLst/>
              <a:gdLst/>
              <a:ahLst/>
              <a:cxnLst/>
              <a:rect l="0" t="0" r="0" b="0"/>
              <a:pathLst>
                <a:path w="171637" h="198314">
                  <a:moveTo>
                    <a:pt x="102983" y="5589"/>
                  </a:moveTo>
                  <a:lnTo>
                    <a:pt x="86216" y="0"/>
                  </a:lnTo>
                  <a:lnTo>
                    <a:pt x="68625" y="375"/>
                  </a:lnTo>
                  <a:lnTo>
                    <a:pt x="59021" y="2113"/>
                  </a:lnTo>
                  <a:lnTo>
                    <a:pt x="42110" y="13403"/>
                  </a:lnTo>
                  <a:lnTo>
                    <a:pt x="27965" y="30119"/>
                  </a:lnTo>
                  <a:lnTo>
                    <a:pt x="9353" y="72565"/>
                  </a:lnTo>
                  <a:lnTo>
                    <a:pt x="0" y="125663"/>
                  </a:lnTo>
                  <a:lnTo>
                    <a:pt x="4961" y="147083"/>
                  </a:lnTo>
                  <a:lnTo>
                    <a:pt x="27209" y="179897"/>
                  </a:lnTo>
                  <a:lnTo>
                    <a:pt x="52846" y="196186"/>
                  </a:lnTo>
                  <a:lnTo>
                    <a:pt x="72511" y="198313"/>
                  </a:lnTo>
                  <a:lnTo>
                    <a:pt x="113732" y="190147"/>
                  </a:lnTo>
                  <a:lnTo>
                    <a:pt x="139573" y="175046"/>
                  </a:lnTo>
                  <a:lnTo>
                    <a:pt x="162048" y="150165"/>
                  </a:lnTo>
                  <a:lnTo>
                    <a:pt x="170178" y="124437"/>
                  </a:lnTo>
                  <a:lnTo>
                    <a:pt x="171636" y="83307"/>
                  </a:lnTo>
                  <a:lnTo>
                    <a:pt x="166251" y="60017"/>
                  </a:lnTo>
                  <a:lnTo>
                    <a:pt x="156059" y="37968"/>
                  </a:lnTo>
                  <a:lnTo>
                    <a:pt x="140610" y="22709"/>
                  </a:lnTo>
                  <a:lnTo>
                    <a:pt x="113512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89761" y="1305530"/>
              <a:ext cx="178986" cy="178989"/>
            </a:xfrm>
            <a:custGeom>
              <a:avLst/>
              <a:gdLst/>
              <a:ahLst/>
              <a:cxnLst/>
              <a:rect l="0" t="0" r="0" b="0"/>
              <a:pathLst>
                <a:path w="178986" h="178989">
                  <a:moveTo>
                    <a:pt x="0" y="52646"/>
                  </a:moveTo>
                  <a:lnTo>
                    <a:pt x="3120" y="95337"/>
                  </a:lnTo>
                  <a:lnTo>
                    <a:pt x="15619" y="148648"/>
                  </a:lnTo>
                  <a:lnTo>
                    <a:pt x="12557" y="178057"/>
                  </a:lnTo>
                  <a:lnTo>
                    <a:pt x="11881" y="176028"/>
                  </a:lnTo>
                  <a:lnTo>
                    <a:pt x="2314" y="122041"/>
                  </a:lnTo>
                  <a:lnTo>
                    <a:pt x="3805" y="82956"/>
                  </a:lnTo>
                  <a:lnTo>
                    <a:pt x="14790" y="33417"/>
                  </a:lnTo>
                  <a:lnTo>
                    <a:pt x="30379" y="6134"/>
                  </a:lnTo>
                  <a:lnTo>
                    <a:pt x="37800" y="1751"/>
                  </a:lnTo>
                  <a:lnTo>
                    <a:pt x="55405" y="0"/>
                  </a:lnTo>
                  <a:lnTo>
                    <a:pt x="90636" y="11181"/>
                  </a:lnTo>
                  <a:lnTo>
                    <a:pt x="110863" y="26028"/>
                  </a:lnTo>
                  <a:lnTo>
                    <a:pt x="142912" y="64155"/>
                  </a:lnTo>
                  <a:lnTo>
                    <a:pt x="167403" y="124279"/>
                  </a:lnTo>
                  <a:lnTo>
                    <a:pt x="178985" y="178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0860" y="1295005"/>
              <a:ext cx="168457" cy="196293"/>
            </a:xfrm>
            <a:custGeom>
              <a:avLst/>
              <a:gdLst/>
              <a:ahLst/>
              <a:cxnLst/>
              <a:rect l="0" t="0" r="0" b="0"/>
              <a:pathLst>
                <a:path w="168457" h="196293">
                  <a:moveTo>
                    <a:pt x="0" y="10528"/>
                  </a:moveTo>
                  <a:lnTo>
                    <a:pt x="20243" y="69145"/>
                  </a:lnTo>
                  <a:lnTo>
                    <a:pt x="44664" y="125742"/>
                  </a:lnTo>
                  <a:lnTo>
                    <a:pt x="84452" y="186340"/>
                  </a:lnTo>
                  <a:lnTo>
                    <a:pt x="91396" y="194417"/>
                  </a:lnTo>
                  <a:lnTo>
                    <a:pt x="98365" y="196292"/>
                  </a:lnTo>
                  <a:lnTo>
                    <a:pt x="105351" y="194032"/>
                  </a:lnTo>
                  <a:lnTo>
                    <a:pt x="112348" y="189016"/>
                  </a:lnTo>
                  <a:lnTo>
                    <a:pt x="123242" y="167845"/>
                  </a:lnTo>
                  <a:lnTo>
                    <a:pt x="139767" y="112183"/>
                  </a:lnTo>
                  <a:lnTo>
                    <a:pt x="154727" y="50431"/>
                  </a:lnTo>
                  <a:lnTo>
                    <a:pt x="160099" y="1923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0079" y="1284528"/>
              <a:ext cx="139808" cy="189462"/>
            </a:xfrm>
            <a:custGeom>
              <a:avLst/>
              <a:gdLst/>
              <a:ahLst/>
              <a:cxnLst/>
              <a:rect l="0" t="0" r="0" b="0"/>
              <a:pathLst>
                <a:path w="139808" h="189462">
                  <a:moveTo>
                    <a:pt x="13465" y="84176"/>
                  </a:moveTo>
                  <a:lnTo>
                    <a:pt x="50943" y="92510"/>
                  </a:lnTo>
                  <a:lnTo>
                    <a:pt x="63016" y="93241"/>
                  </a:lnTo>
                  <a:lnTo>
                    <a:pt x="82671" y="87815"/>
                  </a:lnTo>
                  <a:lnTo>
                    <a:pt x="114353" y="65268"/>
                  </a:lnTo>
                  <a:lnTo>
                    <a:pt x="118158" y="56363"/>
                  </a:lnTo>
                  <a:lnTo>
                    <a:pt x="119267" y="33990"/>
                  </a:lnTo>
                  <a:lnTo>
                    <a:pt x="112740" y="14688"/>
                  </a:lnTo>
                  <a:lnTo>
                    <a:pt x="107724" y="6265"/>
                  </a:lnTo>
                  <a:lnTo>
                    <a:pt x="100871" y="1820"/>
                  </a:lnTo>
                  <a:lnTo>
                    <a:pt x="83897" y="0"/>
                  </a:lnTo>
                  <a:lnTo>
                    <a:pt x="49021" y="5553"/>
                  </a:lnTo>
                  <a:lnTo>
                    <a:pt x="28878" y="17647"/>
                  </a:lnTo>
                  <a:lnTo>
                    <a:pt x="13296" y="34721"/>
                  </a:lnTo>
                  <a:lnTo>
                    <a:pt x="2471" y="54007"/>
                  </a:lnTo>
                  <a:lnTo>
                    <a:pt x="0" y="77397"/>
                  </a:lnTo>
                  <a:lnTo>
                    <a:pt x="7945" y="124951"/>
                  </a:lnTo>
                  <a:lnTo>
                    <a:pt x="23008" y="157479"/>
                  </a:lnTo>
                  <a:lnTo>
                    <a:pt x="38763" y="172517"/>
                  </a:lnTo>
                  <a:lnTo>
                    <a:pt x="58633" y="181931"/>
                  </a:lnTo>
                  <a:lnTo>
                    <a:pt x="106398" y="187973"/>
                  </a:lnTo>
                  <a:lnTo>
                    <a:pt x="139807" y="189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74114" y="1316062"/>
              <a:ext cx="115814" cy="170904"/>
            </a:xfrm>
            <a:custGeom>
              <a:avLst/>
              <a:gdLst/>
              <a:ahLst/>
              <a:cxnLst/>
              <a:rect l="0" t="0" r="0" b="0"/>
              <a:pathLst>
                <a:path w="115814" h="170904">
                  <a:moveTo>
                    <a:pt x="0" y="63171"/>
                  </a:moveTo>
                  <a:lnTo>
                    <a:pt x="17958" y="117046"/>
                  </a:lnTo>
                  <a:lnTo>
                    <a:pt x="36300" y="170903"/>
                  </a:lnTo>
                  <a:lnTo>
                    <a:pt x="31162" y="151764"/>
                  </a:lnTo>
                  <a:lnTo>
                    <a:pt x="15297" y="103374"/>
                  </a:lnTo>
                  <a:lnTo>
                    <a:pt x="15061" y="65724"/>
                  </a:lnTo>
                  <a:lnTo>
                    <a:pt x="20731" y="44418"/>
                  </a:lnTo>
                  <a:lnTo>
                    <a:pt x="31051" y="27150"/>
                  </a:lnTo>
                  <a:lnTo>
                    <a:pt x="46555" y="14796"/>
                  </a:lnTo>
                  <a:lnTo>
                    <a:pt x="66314" y="657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48047" y="1084435"/>
              <a:ext cx="20865" cy="379027"/>
            </a:xfrm>
            <a:custGeom>
              <a:avLst/>
              <a:gdLst/>
              <a:ahLst/>
              <a:cxnLst/>
              <a:rect l="0" t="0" r="0" b="0"/>
              <a:pathLst>
                <a:path w="20865" h="379027">
                  <a:moveTo>
                    <a:pt x="10336" y="0"/>
                  </a:moveTo>
                  <a:lnTo>
                    <a:pt x="2003" y="52050"/>
                  </a:lnTo>
                  <a:lnTo>
                    <a:pt x="458" y="108229"/>
                  </a:lnTo>
                  <a:lnTo>
                    <a:pt x="0" y="163089"/>
                  </a:lnTo>
                  <a:lnTo>
                    <a:pt x="5435" y="217958"/>
                  </a:lnTo>
                  <a:lnTo>
                    <a:pt x="10538" y="277063"/>
                  </a:lnTo>
                  <a:lnTo>
                    <a:pt x="18478" y="328079"/>
                  </a:lnTo>
                  <a:lnTo>
                    <a:pt x="2086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74155" y="1242362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25735" y="8334"/>
                  </a:lnTo>
                  <a:lnTo>
                    <a:pt x="174311" y="15684"/>
                  </a:lnTo>
                  <a:lnTo>
                    <a:pt x="111858" y="19996"/>
                  </a:lnTo>
                  <a:lnTo>
                    <a:pt x="50128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76202" y="1246052"/>
              <a:ext cx="303405" cy="209148"/>
            </a:xfrm>
            <a:custGeom>
              <a:avLst/>
              <a:gdLst/>
              <a:ahLst/>
              <a:cxnLst/>
              <a:rect l="0" t="0" r="0" b="0"/>
              <a:pathLst>
                <a:path w="303405" h="209148">
                  <a:moveTo>
                    <a:pt x="8606" y="70010"/>
                  </a:moveTo>
                  <a:lnTo>
                    <a:pt x="14195" y="128627"/>
                  </a:lnTo>
                  <a:lnTo>
                    <a:pt x="19329" y="181631"/>
                  </a:lnTo>
                  <a:lnTo>
                    <a:pt x="24911" y="209147"/>
                  </a:lnTo>
                  <a:lnTo>
                    <a:pt x="24155" y="208392"/>
                  </a:lnTo>
                  <a:lnTo>
                    <a:pt x="22482" y="204378"/>
                  </a:lnTo>
                  <a:lnTo>
                    <a:pt x="16455" y="151597"/>
                  </a:lnTo>
                  <a:lnTo>
                    <a:pt x="4567" y="97564"/>
                  </a:lnTo>
                  <a:lnTo>
                    <a:pt x="0" y="55817"/>
                  </a:lnTo>
                  <a:lnTo>
                    <a:pt x="5171" y="34066"/>
                  </a:lnTo>
                  <a:lnTo>
                    <a:pt x="9826" y="24990"/>
                  </a:lnTo>
                  <a:lnTo>
                    <a:pt x="16438" y="20110"/>
                  </a:lnTo>
                  <a:lnTo>
                    <a:pt x="24356" y="18026"/>
                  </a:lnTo>
                  <a:lnTo>
                    <a:pt x="33144" y="17806"/>
                  </a:lnTo>
                  <a:lnTo>
                    <a:pt x="49147" y="23801"/>
                  </a:lnTo>
                  <a:lnTo>
                    <a:pt x="78485" y="46714"/>
                  </a:lnTo>
                  <a:lnTo>
                    <a:pt x="111818" y="102323"/>
                  </a:lnTo>
                  <a:lnTo>
                    <a:pt x="116018" y="104420"/>
                  </a:lnTo>
                  <a:lnTo>
                    <a:pt x="118819" y="101139"/>
                  </a:lnTo>
                  <a:lnTo>
                    <a:pt x="135380" y="44869"/>
                  </a:lnTo>
                  <a:lnTo>
                    <a:pt x="138746" y="32192"/>
                  </a:lnTo>
                  <a:lnTo>
                    <a:pt x="144499" y="22571"/>
                  </a:lnTo>
                  <a:lnTo>
                    <a:pt x="160250" y="8762"/>
                  </a:lnTo>
                  <a:lnTo>
                    <a:pt x="182068" y="1844"/>
                  </a:lnTo>
                  <a:lnTo>
                    <a:pt x="194437" y="0"/>
                  </a:lnTo>
                  <a:lnTo>
                    <a:pt x="214420" y="4189"/>
                  </a:lnTo>
                  <a:lnTo>
                    <a:pt x="246313" y="25943"/>
                  </a:lnTo>
                  <a:lnTo>
                    <a:pt x="262441" y="51494"/>
                  </a:lnTo>
                  <a:lnTo>
                    <a:pt x="282037" y="110263"/>
                  </a:lnTo>
                  <a:lnTo>
                    <a:pt x="289664" y="146277"/>
                  </a:lnTo>
                  <a:lnTo>
                    <a:pt x="295043" y="180345"/>
                  </a:lnTo>
                  <a:lnTo>
                    <a:pt x="303404" y="206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84891" y="1284476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95419" y="1147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42819" y="1242362"/>
              <a:ext cx="126343" cy="221100"/>
            </a:xfrm>
            <a:custGeom>
              <a:avLst/>
              <a:gdLst/>
              <a:ahLst/>
              <a:cxnLst/>
              <a:rect l="0" t="0" r="0" b="0"/>
              <a:pathLst>
                <a:path w="126343" h="221100">
                  <a:moveTo>
                    <a:pt x="126342" y="0"/>
                  </a:moveTo>
                  <a:lnTo>
                    <a:pt x="90425" y="55045"/>
                  </a:lnTo>
                  <a:lnTo>
                    <a:pt x="56043" y="114513"/>
                  </a:lnTo>
                  <a:lnTo>
                    <a:pt x="24162" y="16828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11233" y="1252891"/>
              <a:ext cx="189514" cy="178985"/>
            </a:xfrm>
            <a:custGeom>
              <a:avLst/>
              <a:gdLst/>
              <a:ahLst/>
              <a:cxnLst/>
              <a:rect l="0" t="0" r="0" b="0"/>
              <a:pathLst>
                <a:path w="189514" h="178985">
                  <a:moveTo>
                    <a:pt x="189513" y="178984"/>
                  </a:moveTo>
                  <a:lnTo>
                    <a:pt x="165467" y="161003"/>
                  </a:lnTo>
                  <a:lnTo>
                    <a:pt x="107511" y="105773"/>
                  </a:lnTo>
                  <a:lnTo>
                    <a:pt x="47218" y="471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32331" y="1228653"/>
              <a:ext cx="168500" cy="203223"/>
            </a:xfrm>
            <a:custGeom>
              <a:avLst/>
              <a:gdLst/>
              <a:ahLst/>
              <a:cxnLst/>
              <a:rect l="0" t="0" r="0" b="0"/>
              <a:pathLst>
                <a:path w="168500" h="203223">
                  <a:moveTo>
                    <a:pt x="0" y="129523"/>
                  </a:moveTo>
                  <a:lnTo>
                    <a:pt x="11179" y="118344"/>
                  </a:lnTo>
                  <a:lnTo>
                    <a:pt x="17981" y="116221"/>
                  </a:lnTo>
                  <a:lnTo>
                    <a:pt x="75524" y="110191"/>
                  </a:lnTo>
                  <a:lnTo>
                    <a:pt x="124276" y="94465"/>
                  </a:lnTo>
                  <a:lnTo>
                    <a:pt x="162459" y="69175"/>
                  </a:lnTo>
                  <a:lnTo>
                    <a:pt x="166797" y="61215"/>
                  </a:lnTo>
                  <a:lnTo>
                    <a:pt x="168499" y="43012"/>
                  </a:lnTo>
                  <a:lnTo>
                    <a:pt x="162236" y="26343"/>
                  </a:lnTo>
                  <a:lnTo>
                    <a:pt x="157291" y="18622"/>
                  </a:lnTo>
                  <a:lnTo>
                    <a:pt x="142437" y="6924"/>
                  </a:lnTo>
                  <a:lnTo>
                    <a:pt x="133563" y="2167"/>
                  </a:lnTo>
                  <a:lnTo>
                    <a:pt x="114344" y="0"/>
                  </a:lnTo>
                  <a:lnTo>
                    <a:pt x="95273" y="4107"/>
                  </a:lnTo>
                  <a:lnTo>
                    <a:pt x="51093" y="32303"/>
                  </a:lnTo>
                  <a:lnTo>
                    <a:pt x="37136" y="48879"/>
                  </a:lnTo>
                  <a:lnTo>
                    <a:pt x="28203" y="69115"/>
                  </a:lnTo>
                  <a:lnTo>
                    <a:pt x="24344" y="105645"/>
                  </a:lnTo>
                  <a:lnTo>
                    <a:pt x="31260" y="139215"/>
                  </a:lnTo>
                  <a:lnTo>
                    <a:pt x="41580" y="160737"/>
                  </a:lnTo>
                  <a:lnTo>
                    <a:pt x="66132" y="186994"/>
                  </a:lnTo>
                  <a:lnTo>
                    <a:pt x="88664" y="196010"/>
                  </a:lnTo>
                  <a:lnTo>
                    <a:pt x="124537" y="201085"/>
                  </a:lnTo>
                  <a:lnTo>
                    <a:pt x="157928" y="203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19494" y="1047844"/>
              <a:ext cx="207677" cy="449398"/>
            </a:xfrm>
            <a:custGeom>
              <a:avLst/>
              <a:gdLst/>
              <a:ahLst/>
              <a:cxnLst/>
              <a:rect l="0" t="0" r="0" b="0"/>
              <a:pathLst>
                <a:path w="207677" h="449398">
                  <a:moveTo>
                    <a:pt x="123448" y="331389"/>
                  </a:moveTo>
                  <a:lnTo>
                    <a:pt x="129037" y="314621"/>
                  </a:lnTo>
                  <a:lnTo>
                    <a:pt x="128662" y="297030"/>
                  </a:lnTo>
                  <a:lnTo>
                    <a:pt x="123426" y="278684"/>
                  </a:lnTo>
                  <a:lnTo>
                    <a:pt x="113300" y="262731"/>
                  </a:lnTo>
                  <a:lnTo>
                    <a:pt x="104984" y="257541"/>
                  </a:lnTo>
                  <a:lnTo>
                    <a:pt x="83267" y="251774"/>
                  </a:lnTo>
                  <a:lnTo>
                    <a:pt x="61136" y="255450"/>
                  </a:lnTo>
                  <a:lnTo>
                    <a:pt x="40772" y="266053"/>
                  </a:lnTo>
                  <a:lnTo>
                    <a:pt x="23922" y="282463"/>
                  </a:lnTo>
                  <a:lnTo>
                    <a:pt x="6872" y="311433"/>
                  </a:lnTo>
                  <a:lnTo>
                    <a:pt x="0" y="347833"/>
                  </a:lnTo>
                  <a:lnTo>
                    <a:pt x="3553" y="388254"/>
                  </a:lnTo>
                  <a:lnTo>
                    <a:pt x="17604" y="424277"/>
                  </a:lnTo>
                  <a:lnTo>
                    <a:pt x="33122" y="440133"/>
                  </a:lnTo>
                  <a:lnTo>
                    <a:pt x="42174" y="445999"/>
                  </a:lnTo>
                  <a:lnTo>
                    <a:pt x="61590" y="449397"/>
                  </a:lnTo>
                  <a:lnTo>
                    <a:pt x="71681" y="448665"/>
                  </a:lnTo>
                  <a:lnTo>
                    <a:pt x="89133" y="441613"/>
                  </a:lnTo>
                  <a:lnTo>
                    <a:pt x="119399" y="418022"/>
                  </a:lnTo>
                  <a:lnTo>
                    <a:pt x="140836" y="386564"/>
                  </a:lnTo>
                  <a:lnTo>
                    <a:pt x="164617" y="323389"/>
                  </a:lnTo>
                  <a:lnTo>
                    <a:pt x="172691" y="283785"/>
                  </a:lnTo>
                  <a:lnTo>
                    <a:pt x="181008" y="229179"/>
                  </a:lnTo>
                  <a:lnTo>
                    <a:pt x="184957" y="178662"/>
                  </a:lnTo>
                  <a:lnTo>
                    <a:pt x="186127" y="119240"/>
                  </a:lnTo>
                  <a:lnTo>
                    <a:pt x="180884" y="68358"/>
                  </a:lnTo>
                  <a:lnTo>
                    <a:pt x="167462" y="18819"/>
                  </a:lnTo>
                  <a:lnTo>
                    <a:pt x="156268" y="1006"/>
                  </a:lnTo>
                  <a:lnTo>
                    <a:pt x="150007" y="0"/>
                  </a:lnTo>
                  <a:lnTo>
                    <a:pt x="143494" y="4008"/>
                  </a:lnTo>
                  <a:lnTo>
                    <a:pt x="136812" y="11359"/>
                  </a:lnTo>
                  <a:lnTo>
                    <a:pt x="129388" y="35125"/>
                  </a:lnTo>
                  <a:lnTo>
                    <a:pt x="119032" y="98043"/>
                  </a:lnTo>
                  <a:lnTo>
                    <a:pt x="114731" y="149425"/>
                  </a:lnTo>
                  <a:lnTo>
                    <a:pt x="121683" y="210784"/>
                  </a:lnTo>
                  <a:lnTo>
                    <a:pt x="134321" y="267965"/>
                  </a:lnTo>
                  <a:lnTo>
                    <a:pt x="147727" y="307137"/>
                  </a:lnTo>
                  <a:lnTo>
                    <a:pt x="173218" y="346225"/>
                  </a:lnTo>
                  <a:lnTo>
                    <a:pt x="207676" y="373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95668" y="1278050"/>
              <a:ext cx="189514" cy="191225"/>
            </a:xfrm>
            <a:custGeom>
              <a:avLst/>
              <a:gdLst/>
              <a:ahLst/>
              <a:cxnLst/>
              <a:rect l="0" t="0" r="0" b="0"/>
              <a:pathLst>
                <a:path w="189514" h="191225">
                  <a:moveTo>
                    <a:pt x="0" y="16955"/>
                  </a:moveTo>
                  <a:lnTo>
                    <a:pt x="0" y="74219"/>
                  </a:lnTo>
                  <a:lnTo>
                    <a:pt x="0" y="123609"/>
                  </a:lnTo>
                  <a:lnTo>
                    <a:pt x="0" y="172168"/>
                  </a:lnTo>
                  <a:lnTo>
                    <a:pt x="0" y="191224"/>
                  </a:lnTo>
                  <a:lnTo>
                    <a:pt x="0" y="141102"/>
                  </a:lnTo>
                  <a:lnTo>
                    <a:pt x="1170" y="85065"/>
                  </a:lnTo>
                  <a:lnTo>
                    <a:pt x="9575" y="51174"/>
                  </a:lnTo>
                  <a:lnTo>
                    <a:pt x="20243" y="33723"/>
                  </a:lnTo>
                  <a:lnTo>
                    <a:pt x="44992" y="10745"/>
                  </a:lnTo>
                  <a:lnTo>
                    <a:pt x="67570" y="2496"/>
                  </a:lnTo>
                  <a:lnTo>
                    <a:pt x="92032" y="0"/>
                  </a:lnTo>
                  <a:lnTo>
                    <a:pt x="114602" y="2790"/>
                  </a:lnTo>
                  <a:lnTo>
                    <a:pt x="133213" y="11049"/>
                  </a:lnTo>
                  <a:lnTo>
                    <a:pt x="149282" y="23689"/>
                  </a:lnTo>
                  <a:lnTo>
                    <a:pt x="164224" y="41005"/>
                  </a:lnTo>
                  <a:lnTo>
                    <a:pt x="172424" y="63518"/>
                  </a:lnTo>
                  <a:lnTo>
                    <a:pt x="185356" y="122609"/>
                  </a:lnTo>
                  <a:lnTo>
                    <a:pt x="189513" y="174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50786" y="1263419"/>
              <a:ext cx="142645" cy="195115"/>
            </a:xfrm>
            <a:custGeom>
              <a:avLst/>
              <a:gdLst/>
              <a:ahLst/>
              <a:cxnLst/>
              <a:rect l="0" t="0" r="0" b="0"/>
              <a:pathLst>
                <a:path w="142645" h="195115">
                  <a:moveTo>
                    <a:pt x="18623" y="31586"/>
                  </a:moveTo>
                  <a:lnTo>
                    <a:pt x="1834" y="93866"/>
                  </a:lnTo>
                  <a:lnTo>
                    <a:pt x="0" y="132967"/>
                  </a:lnTo>
                  <a:lnTo>
                    <a:pt x="3717" y="156193"/>
                  </a:lnTo>
                  <a:lnTo>
                    <a:pt x="12388" y="175094"/>
                  </a:lnTo>
                  <a:lnTo>
                    <a:pt x="17976" y="183410"/>
                  </a:lnTo>
                  <a:lnTo>
                    <a:pt x="26380" y="188954"/>
                  </a:lnTo>
                  <a:lnTo>
                    <a:pt x="48197" y="195114"/>
                  </a:lnTo>
                  <a:lnTo>
                    <a:pt x="81198" y="192992"/>
                  </a:lnTo>
                  <a:lnTo>
                    <a:pt x="99467" y="184820"/>
                  </a:lnTo>
                  <a:lnTo>
                    <a:pt x="107614" y="179366"/>
                  </a:lnTo>
                  <a:lnTo>
                    <a:pt x="119786" y="163946"/>
                  </a:lnTo>
                  <a:lnTo>
                    <a:pt x="137132" y="119862"/>
                  </a:lnTo>
                  <a:lnTo>
                    <a:pt x="142644" y="79839"/>
                  </a:lnTo>
                  <a:lnTo>
                    <a:pt x="136101" y="33968"/>
                  </a:lnTo>
                  <a:lnTo>
                    <a:pt x="1239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95447" y="1310037"/>
              <a:ext cx="247745" cy="132638"/>
            </a:xfrm>
            <a:custGeom>
              <a:avLst/>
              <a:gdLst/>
              <a:ahLst/>
              <a:cxnLst/>
              <a:rect l="0" t="0" r="0" b="0"/>
              <a:pathLst>
                <a:path w="247745" h="132638">
                  <a:moveTo>
                    <a:pt x="5589" y="37610"/>
                  </a:moveTo>
                  <a:lnTo>
                    <a:pt x="0" y="96227"/>
                  </a:lnTo>
                  <a:lnTo>
                    <a:pt x="2113" y="131017"/>
                  </a:lnTo>
                  <a:lnTo>
                    <a:pt x="3271" y="132637"/>
                  </a:lnTo>
                  <a:lnTo>
                    <a:pt x="5284" y="78186"/>
                  </a:lnTo>
                  <a:lnTo>
                    <a:pt x="11087" y="40274"/>
                  </a:lnTo>
                  <a:lnTo>
                    <a:pt x="25805" y="12403"/>
                  </a:lnTo>
                  <a:lnTo>
                    <a:pt x="31935" y="10277"/>
                  </a:lnTo>
                  <a:lnTo>
                    <a:pt x="38361" y="12369"/>
                  </a:lnTo>
                  <a:lnTo>
                    <a:pt x="51739" y="24052"/>
                  </a:lnTo>
                  <a:lnTo>
                    <a:pt x="71256" y="50361"/>
                  </a:lnTo>
                  <a:lnTo>
                    <a:pt x="92731" y="101074"/>
                  </a:lnTo>
                  <a:lnTo>
                    <a:pt x="96439" y="104486"/>
                  </a:lnTo>
                  <a:lnTo>
                    <a:pt x="100080" y="103251"/>
                  </a:lnTo>
                  <a:lnTo>
                    <a:pt x="103678" y="98918"/>
                  </a:lnTo>
                  <a:lnTo>
                    <a:pt x="116165" y="43488"/>
                  </a:lnTo>
                  <a:lnTo>
                    <a:pt x="139995" y="10695"/>
                  </a:lnTo>
                  <a:lnTo>
                    <a:pt x="159691" y="2251"/>
                  </a:lnTo>
                  <a:lnTo>
                    <a:pt x="171494" y="0"/>
                  </a:lnTo>
                  <a:lnTo>
                    <a:pt x="181703" y="838"/>
                  </a:lnTo>
                  <a:lnTo>
                    <a:pt x="199285" y="8009"/>
                  </a:lnTo>
                  <a:lnTo>
                    <a:pt x="222338" y="25200"/>
                  </a:lnTo>
                  <a:lnTo>
                    <a:pt x="233723" y="44573"/>
                  </a:lnTo>
                  <a:lnTo>
                    <a:pt x="243590" y="81787"/>
                  </a:lnTo>
                  <a:lnTo>
                    <a:pt x="247744" y="132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06362" y="1052849"/>
              <a:ext cx="246140" cy="421141"/>
            </a:xfrm>
            <a:custGeom>
              <a:avLst/>
              <a:gdLst/>
              <a:ahLst/>
              <a:cxnLst/>
              <a:rect l="0" t="0" r="0" b="0"/>
              <a:pathLst>
                <a:path w="246140" h="421141">
                  <a:moveTo>
                    <a:pt x="0" y="0"/>
                  </a:moveTo>
                  <a:lnTo>
                    <a:pt x="17959" y="63450"/>
                  </a:lnTo>
                  <a:lnTo>
                    <a:pt x="28198" y="112127"/>
                  </a:lnTo>
                  <a:lnTo>
                    <a:pt x="38641" y="170483"/>
                  </a:lnTo>
                  <a:lnTo>
                    <a:pt x="49144" y="229888"/>
                  </a:lnTo>
                  <a:lnTo>
                    <a:pt x="59665" y="279335"/>
                  </a:lnTo>
                  <a:lnTo>
                    <a:pt x="69021" y="330511"/>
                  </a:lnTo>
                  <a:lnTo>
                    <a:pt x="71144" y="373360"/>
                  </a:lnTo>
                  <a:lnTo>
                    <a:pt x="69656" y="375249"/>
                  </a:lnTo>
                  <a:lnTo>
                    <a:pt x="67495" y="372998"/>
                  </a:lnTo>
                  <a:lnTo>
                    <a:pt x="58863" y="353064"/>
                  </a:lnTo>
                  <a:lnTo>
                    <a:pt x="60075" y="319341"/>
                  </a:lnTo>
                  <a:lnTo>
                    <a:pt x="67843" y="285303"/>
                  </a:lnTo>
                  <a:lnTo>
                    <a:pt x="80456" y="266791"/>
                  </a:lnTo>
                  <a:lnTo>
                    <a:pt x="88732" y="258579"/>
                  </a:lnTo>
                  <a:lnTo>
                    <a:pt x="113526" y="249455"/>
                  </a:lnTo>
                  <a:lnTo>
                    <a:pt x="141703" y="246570"/>
                  </a:lnTo>
                  <a:lnTo>
                    <a:pt x="165925" y="249187"/>
                  </a:lnTo>
                  <a:lnTo>
                    <a:pt x="185269" y="257369"/>
                  </a:lnTo>
                  <a:lnTo>
                    <a:pt x="216751" y="281686"/>
                  </a:lnTo>
                  <a:lnTo>
                    <a:pt x="232809" y="307681"/>
                  </a:lnTo>
                  <a:lnTo>
                    <a:pt x="244975" y="337610"/>
                  </a:lnTo>
                  <a:lnTo>
                    <a:pt x="246139" y="358279"/>
                  </a:lnTo>
                  <a:lnTo>
                    <a:pt x="244811" y="368704"/>
                  </a:lnTo>
                  <a:lnTo>
                    <a:pt x="233977" y="386527"/>
                  </a:lnTo>
                  <a:lnTo>
                    <a:pt x="217464" y="401077"/>
                  </a:lnTo>
                  <a:lnTo>
                    <a:pt x="198426" y="411443"/>
                  </a:lnTo>
                  <a:lnTo>
                    <a:pt x="13687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21452" y="1240781"/>
              <a:ext cx="164332" cy="198750"/>
            </a:xfrm>
            <a:custGeom>
              <a:avLst/>
              <a:gdLst/>
              <a:ahLst/>
              <a:cxnLst/>
              <a:rect l="0" t="0" r="0" b="0"/>
              <a:pathLst>
                <a:path w="164332" h="198750">
                  <a:moveTo>
                    <a:pt x="11294" y="127923"/>
                  </a:moveTo>
                  <a:lnTo>
                    <a:pt x="66339" y="109965"/>
                  </a:lnTo>
                  <a:lnTo>
                    <a:pt x="125806" y="92774"/>
                  </a:lnTo>
                  <a:lnTo>
                    <a:pt x="152718" y="76694"/>
                  </a:lnTo>
                  <a:lnTo>
                    <a:pt x="158219" y="68034"/>
                  </a:lnTo>
                  <a:lnTo>
                    <a:pt x="164331" y="45934"/>
                  </a:lnTo>
                  <a:lnTo>
                    <a:pt x="162452" y="35829"/>
                  </a:lnTo>
                  <a:lnTo>
                    <a:pt x="151005" y="18362"/>
                  </a:lnTo>
                  <a:lnTo>
                    <a:pt x="124829" y="964"/>
                  </a:lnTo>
                  <a:lnTo>
                    <a:pt x="115060" y="0"/>
                  </a:lnTo>
                  <a:lnTo>
                    <a:pt x="94847" y="5168"/>
                  </a:lnTo>
                  <a:lnTo>
                    <a:pt x="61680" y="27549"/>
                  </a:lnTo>
                  <a:lnTo>
                    <a:pt x="4323" y="87944"/>
                  </a:lnTo>
                  <a:lnTo>
                    <a:pt x="798" y="97761"/>
                  </a:lnTo>
                  <a:lnTo>
                    <a:pt x="0" y="118027"/>
                  </a:lnTo>
                  <a:lnTo>
                    <a:pt x="6128" y="149168"/>
                  </a:lnTo>
                  <a:lnTo>
                    <a:pt x="20941" y="175032"/>
                  </a:lnTo>
                  <a:lnTo>
                    <a:pt x="36639" y="187075"/>
                  </a:lnTo>
                  <a:lnTo>
                    <a:pt x="56483" y="195157"/>
                  </a:lnTo>
                  <a:lnTo>
                    <a:pt x="80901" y="198749"/>
                  </a:lnTo>
                  <a:lnTo>
                    <a:pt x="101112" y="194106"/>
                  </a:lnTo>
                  <a:lnTo>
                    <a:pt x="127107" y="180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17485" y="1263419"/>
              <a:ext cx="78474" cy="202169"/>
            </a:xfrm>
            <a:custGeom>
              <a:avLst/>
              <a:gdLst/>
              <a:ahLst/>
              <a:cxnLst/>
              <a:rect l="0" t="0" r="0" b="0"/>
              <a:pathLst>
                <a:path w="78474" h="202169">
                  <a:moveTo>
                    <a:pt x="4774" y="105285"/>
                  </a:moveTo>
                  <a:lnTo>
                    <a:pt x="10363" y="167378"/>
                  </a:lnTo>
                  <a:lnTo>
                    <a:pt x="25017" y="199722"/>
                  </a:lnTo>
                  <a:lnTo>
                    <a:pt x="27628" y="202168"/>
                  </a:lnTo>
                  <a:lnTo>
                    <a:pt x="28199" y="199120"/>
                  </a:lnTo>
                  <a:lnTo>
                    <a:pt x="14586" y="143274"/>
                  </a:lnTo>
                  <a:lnTo>
                    <a:pt x="0" y="83902"/>
                  </a:lnTo>
                  <a:lnTo>
                    <a:pt x="9503" y="22632"/>
                  </a:lnTo>
                  <a:lnTo>
                    <a:pt x="17285" y="15088"/>
                  </a:lnTo>
                  <a:lnTo>
                    <a:pt x="51505" y="4471"/>
                  </a:lnTo>
                  <a:lnTo>
                    <a:pt x="784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59129" y="1247302"/>
              <a:ext cx="168848" cy="201334"/>
            </a:xfrm>
            <a:custGeom>
              <a:avLst/>
              <a:gdLst/>
              <a:ahLst/>
              <a:cxnLst/>
              <a:rect l="0" t="0" r="0" b="0"/>
              <a:pathLst>
                <a:path w="168848" h="201334">
                  <a:moveTo>
                    <a:pt x="115814" y="5589"/>
                  </a:moveTo>
                  <a:lnTo>
                    <a:pt x="99046" y="0"/>
                  </a:lnTo>
                  <a:lnTo>
                    <a:pt x="66262" y="2113"/>
                  </a:lnTo>
                  <a:lnTo>
                    <a:pt x="46608" y="10283"/>
                  </a:lnTo>
                  <a:lnTo>
                    <a:pt x="38091" y="15737"/>
                  </a:lnTo>
                  <a:lnTo>
                    <a:pt x="25508" y="31156"/>
                  </a:lnTo>
                  <a:lnTo>
                    <a:pt x="20515" y="40181"/>
                  </a:lnTo>
                  <a:lnTo>
                    <a:pt x="18086" y="59568"/>
                  </a:lnTo>
                  <a:lnTo>
                    <a:pt x="19077" y="69651"/>
                  </a:lnTo>
                  <a:lnTo>
                    <a:pt x="23246" y="77543"/>
                  </a:lnTo>
                  <a:lnTo>
                    <a:pt x="37238" y="89431"/>
                  </a:lnTo>
                  <a:lnTo>
                    <a:pt x="70435" y="97111"/>
                  </a:lnTo>
                  <a:lnTo>
                    <a:pt x="122405" y="102046"/>
                  </a:lnTo>
                  <a:lnTo>
                    <a:pt x="145649" y="111240"/>
                  </a:lnTo>
                  <a:lnTo>
                    <a:pt x="161440" y="126244"/>
                  </a:lnTo>
                  <a:lnTo>
                    <a:pt x="167288" y="135159"/>
                  </a:lnTo>
                  <a:lnTo>
                    <a:pt x="168847" y="144611"/>
                  </a:lnTo>
                  <a:lnTo>
                    <a:pt x="164341" y="164473"/>
                  </a:lnTo>
                  <a:lnTo>
                    <a:pt x="151419" y="181879"/>
                  </a:lnTo>
                  <a:lnTo>
                    <a:pt x="143060" y="189796"/>
                  </a:lnTo>
                  <a:lnTo>
                    <a:pt x="121294" y="198593"/>
                  </a:lnTo>
                  <a:lnTo>
                    <a:pt x="96023" y="201333"/>
                  </a:lnTo>
                  <a:lnTo>
                    <a:pt x="41671" y="196679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38197" y="1031792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128" y="159505"/>
                  </a:lnTo>
                  <a:lnTo>
                    <a:pt x="38" y="221566"/>
                  </a:lnTo>
                  <a:lnTo>
                    <a:pt x="11" y="278819"/>
                  </a:lnTo>
                  <a:lnTo>
                    <a:pt x="2" y="340991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22383" y="118972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0"/>
                  </a:lnTo>
                  <a:lnTo>
                    <a:pt x="118837" y="7235"/>
                  </a:lnTo>
                  <a:lnTo>
                    <a:pt x="63075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38156" y="1302515"/>
              <a:ext cx="197792" cy="153434"/>
            </a:xfrm>
            <a:custGeom>
              <a:avLst/>
              <a:gdLst/>
              <a:ahLst/>
              <a:cxnLst/>
              <a:rect l="0" t="0" r="0" b="0"/>
              <a:pathLst>
                <a:path w="197792" h="153434">
                  <a:moveTo>
                    <a:pt x="100082" y="13547"/>
                  </a:moveTo>
                  <a:lnTo>
                    <a:pt x="83315" y="2368"/>
                  </a:lnTo>
                  <a:lnTo>
                    <a:pt x="65723" y="0"/>
                  </a:lnTo>
                  <a:lnTo>
                    <a:pt x="56119" y="1006"/>
                  </a:lnTo>
                  <a:lnTo>
                    <a:pt x="39209" y="8363"/>
                  </a:lnTo>
                  <a:lnTo>
                    <a:pt x="23894" y="20602"/>
                  </a:lnTo>
                  <a:lnTo>
                    <a:pt x="9289" y="37739"/>
                  </a:lnTo>
                  <a:lnTo>
                    <a:pt x="1237" y="63293"/>
                  </a:lnTo>
                  <a:lnTo>
                    <a:pt x="0" y="90638"/>
                  </a:lnTo>
                  <a:lnTo>
                    <a:pt x="7248" y="110591"/>
                  </a:lnTo>
                  <a:lnTo>
                    <a:pt x="24483" y="134977"/>
                  </a:lnTo>
                  <a:lnTo>
                    <a:pt x="46985" y="146675"/>
                  </a:lnTo>
                  <a:lnTo>
                    <a:pt x="76484" y="153433"/>
                  </a:lnTo>
                  <a:lnTo>
                    <a:pt x="136842" y="148240"/>
                  </a:lnTo>
                  <a:lnTo>
                    <a:pt x="159704" y="141261"/>
                  </a:lnTo>
                  <a:lnTo>
                    <a:pt x="177664" y="130360"/>
                  </a:lnTo>
                  <a:lnTo>
                    <a:pt x="190325" y="114597"/>
                  </a:lnTo>
                  <a:lnTo>
                    <a:pt x="195340" y="105480"/>
                  </a:lnTo>
                  <a:lnTo>
                    <a:pt x="197791" y="85991"/>
                  </a:lnTo>
                  <a:lnTo>
                    <a:pt x="193811" y="66801"/>
                  </a:lnTo>
                  <a:lnTo>
                    <a:pt x="184243" y="50474"/>
                  </a:lnTo>
                  <a:lnTo>
                    <a:pt x="160115" y="28128"/>
                  </a:lnTo>
                  <a:lnTo>
                    <a:pt x="137681" y="2002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201492" y="1052849"/>
            <a:ext cx="2897509" cy="609745"/>
            <a:chOff x="7201492" y="1052849"/>
            <a:chExt cx="2897509" cy="609745"/>
          </a:xfrm>
        </p:grpSpPr>
        <p:sp>
          <p:nvSpPr>
            <p:cNvPr id="30" name="Freeform 29"/>
            <p:cNvSpPr/>
            <p:nvPr/>
          </p:nvSpPr>
          <p:spPr>
            <a:xfrm>
              <a:off x="7206432" y="1263419"/>
              <a:ext cx="5590" cy="178986"/>
            </a:xfrm>
            <a:custGeom>
              <a:avLst/>
              <a:gdLst/>
              <a:ahLst/>
              <a:cxnLst/>
              <a:rect l="0" t="0" r="0" b="0"/>
              <a:pathLst>
                <a:path w="5590" h="178986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3" y="130197"/>
                  </a:lnTo>
                  <a:lnTo>
                    <a:pt x="558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12021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01492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90182" y="1303009"/>
              <a:ext cx="185052" cy="149924"/>
            </a:xfrm>
            <a:custGeom>
              <a:avLst/>
              <a:gdLst/>
              <a:ahLst/>
              <a:cxnLst/>
              <a:rect l="0" t="0" r="0" b="0"/>
              <a:pathLst>
                <a:path w="185052" h="149924">
                  <a:moveTo>
                    <a:pt x="6067" y="34110"/>
                  </a:moveTo>
                  <a:lnTo>
                    <a:pt x="0" y="66562"/>
                  </a:lnTo>
                  <a:lnTo>
                    <a:pt x="5380" y="127989"/>
                  </a:lnTo>
                  <a:lnTo>
                    <a:pt x="6006" y="76575"/>
                  </a:lnTo>
                  <a:lnTo>
                    <a:pt x="9174" y="22957"/>
                  </a:lnTo>
                  <a:lnTo>
                    <a:pt x="11648" y="9127"/>
                  </a:lnTo>
                  <a:lnTo>
                    <a:pt x="15637" y="2247"/>
                  </a:lnTo>
                  <a:lnTo>
                    <a:pt x="20636" y="0"/>
                  </a:lnTo>
                  <a:lnTo>
                    <a:pt x="26307" y="841"/>
                  </a:lnTo>
                  <a:lnTo>
                    <a:pt x="38849" y="11135"/>
                  </a:lnTo>
                  <a:lnTo>
                    <a:pt x="51052" y="27408"/>
                  </a:lnTo>
                  <a:lnTo>
                    <a:pt x="72201" y="76728"/>
                  </a:lnTo>
                  <a:lnTo>
                    <a:pt x="74723" y="78899"/>
                  </a:lnTo>
                  <a:lnTo>
                    <a:pt x="76404" y="75668"/>
                  </a:lnTo>
                  <a:lnTo>
                    <a:pt x="84691" y="36859"/>
                  </a:lnTo>
                  <a:lnTo>
                    <a:pt x="90068" y="27754"/>
                  </a:lnTo>
                  <a:lnTo>
                    <a:pt x="105402" y="14517"/>
                  </a:lnTo>
                  <a:lnTo>
                    <a:pt x="114404" y="12859"/>
                  </a:lnTo>
                  <a:lnTo>
                    <a:pt x="133765" y="17256"/>
                  </a:lnTo>
                  <a:lnTo>
                    <a:pt x="150949" y="33248"/>
                  </a:lnTo>
                  <a:lnTo>
                    <a:pt x="170657" y="68560"/>
                  </a:lnTo>
                  <a:lnTo>
                    <a:pt x="180786" y="108658"/>
                  </a:lnTo>
                  <a:lnTo>
                    <a:pt x="185051" y="149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29952" y="1287019"/>
              <a:ext cx="116179" cy="375575"/>
            </a:xfrm>
            <a:custGeom>
              <a:avLst/>
              <a:gdLst/>
              <a:ahLst/>
              <a:cxnLst/>
              <a:rect l="0" t="0" r="0" b="0"/>
              <a:pathLst>
                <a:path w="116179" h="375575">
                  <a:moveTo>
                    <a:pt x="8452" y="81685"/>
                  </a:moveTo>
                  <a:lnTo>
                    <a:pt x="26410" y="142796"/>
                  </a:lnTo>
                  <a:lnTo>
                    <a:pt x="38011" y="202817"/>
                  </a:lnTo>
                  <a:lnTo>
                    <a:pt x="48104" y="266223"/>
                  </a:lnTo>
                  <a:lnTo>
                    <a:pt x="55669" y="326367"/>
                  </a:lnTo>
                  <a:lnTo>
                    <a:pt x="59487" y="369173"/>
                  </a:lnTo>
                  <a:lnTo>
                    <a:pt x="58853" y="375119"/>
                  </a:lnTo>
                  <a:lnTo>
                    <a:pt x="57260" y="375574"/>
                  </a:lnTo>
                  <a:lnTo>
                    <a:pt x="55029" y="372367"/>
                  </a:lnTo>
                  <a:lnTo>
                    <a:pt x="50278" y="319128"/>
                  </a:lnTo>
                  <a:lnTo>
                    <a:pt x="39287" y="258006"/>
                  </a:lnTo>
                  <a:lnTo>
                    <a:pt x="29286" y="207238"/>
                  </a:lnTo>
                  <a:lnTo>
                    <a:pt x="18915" y="158270"/>
                  </a:lnTo>
                  <a:lnTo>
                    <a:pt x="8432" y="111006"/>
                  </a:lnTo>
                  <a:lnTo>
                    <a:pt x="0" y="48223"/>
                  </a:lnTo>
                  <a:lnTo>
                    <a:pt x="4127" y="10549"/>
                  </a:lnTo>
                  <a:lnTo>
                    <a:pt x="10248" y="3846"/>
                  </a:lnTo>
                  <a:lnTo>
                    <a:pt x="19008" y="546"/>
                  </a:lnTo>
                  <a:lnTo>
                    <a:pt x="40050" y="0"/>
                  </a:lnTo>
                  <a:lnTo>
                    <a:pt x="71627" y="7439"/>
                  </a:lnTo>
                  <a:lnTo>
                    <a:pt x="92681" y="17881"/>
                  </a:lnTo>
                  <a:lnTo>
                    <a:pt x="107498" y="33441"/>
                  </a:lnTo>
                  <a:lnTo>
                    <a:pt x="113087" y="42503"/>
                  </a:lnTo>
                  <a:lnTo>
                    <a:pt x="116178" y="65051"/>
                  </a:lnTo>
                  <a:lnTo>
                    <a:pt x="115364" y="77615"/>
                  </a:lnTo>
                  <a:lnTo>
                    <a:pt x="111312" y="87160"/>
                  </a:lnTo>
                  <a:lnTo>
                    <a:pt x="97451" y="100886"/>
                  </a:lnTo>
                  <a:lnTo>
                    <a:pt x="76473" y="104647"/>
                  </a:lnTo>
                  <a:lnTo>
                    <a:pt x="44594" y="100187"/>
                  </a:lnTo>
                  <a:lnTo>
                    <a:pt x="18981" y="92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06860" y="1231834"/>
              <a:ext cx="94757" cy="191860"/>
            </a:xfrm>
            <a:custGeom>
              <a:avLst/>
              <a:gdLst/>
              <a:ahLst/>
              <a:cxnLst/>
              <a:rect l="0" t="0" r="0" b="0"/>
              <a:pathLst>
                <a:path w="94757" h="191860">
                  <a:moveTo>
                    <a:pt x="0" y="42114"/>
                  </a:moveTo>
                  <a:lnTo>
                    <a:pt x="17959" y="105542"/>
                  </a:lnTo>
                  <a:lnTo>
                    <a:pt x="38640" y="168478"/>
                  </a:lnTo>
                  <a:lnTo>
                    <a:pt x="46803" y="191859"/>
                  </a:lnTo>
                  <a:lnTo>
                    <a:pt x="34158" y="132758"/>
                  </a:lnTo>
                  <a:lnTo>
                    <a:pt x="32094" y="79906"/>
                  </a:lnTo>
                  <a:lnTo>
                    <a:pt x="37325" y="43953"/>
                  </a:lnTo>
                  <a:lnTo>
                    <a:pt x="42431" y="35151"/>
                  </a:lnTo>
                  <a:lnTo>
                    <a:pt x="65215" y="1717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72210" y="1252891"/>
              <a:ext cx="163429" cy="133795"/>
            </a:xfrm>
            <a:custGeom>
              <a:avLst/>
              <a:gdLst/>
              <a:ahLst/>
              <a:cxnLst/>
              <a:rect l="0" t="0" r="0" b="0"/>
              <a:pathLst>
                <a:path w="163429" h="133795">
                  <a:moveTo>
                    <a:pt x="97863" y="0"/>
                  </a:moveTo>
                  <a:lnTo>
                    <a:pt x="75505" y="0"/>
                  </a:lnTo>
                  <a:lnTo>
                    <a:pt x="44835" y="11178"/>
                  </a:lnTo>
                  <a:lnTo>
                    <a:pt x="19109" y="29308"/>
                  </a:lnTo>
                  <a:lnTo>
                    <a:pt x="2258" y="55087"/>
                  </a:lnTo>
                  <a:lnTo>
                    <a:pt x="0" y="74786"/>
                  </a:lnTo>
                  <a:lnTo>
                    <a:pt x="4065" y="94069"/>
                  </a:lnTo>
                  <a:lnTo>
                    <a:pt x="13670" y="110439"/>
                  </a:lnTo>
                  <a:lnTo>
                    <a:pt x="28858" y="122393"/>
                  </a:lnTo>
                  <a:lnTo>
                    <a:pt x="48477" y="130436"/>
                  </a:lnTo>
                  <a:lnTo>
                    <a:pt x="84660" y="133794"/>
                  </a:lnTo>
                  <a:lnTo>
                    <a:pt x="118127" y="126730"/>
                  </a:lnTo>
                  <a:lnTo>
                    <a:pt x="139624" y="116376"/>
                  </a:lnTo>
                  <a:lnTo>
                    <a:pt x="154638" y="100855"/>
                  </a:lnTo>
                  <a:lnTo>
                    <a:pt x="160280" y="91803"/>
                  </a:lnTo>
                  <a:lnTo>
                    <a:pt x="163428" y="72387"/>
                  </a:lnTo>
                  <a:lnTo>
                    <a:pt x="162630" y="62296"/>
                  </a:lnTo>
                  <a:lnTo>
                    <a:pt x="155504" y="44844"/>
                  </a:lnTo>
                  <a:lnTo>
                    <a:pt x="150328" y="36915"/>
                  </a:lnTo>
                  <a:lnTo>
                    <a:pt x="132099" y="24985"/>
                  </a:lnTo>
                  <a:lnTo>
                    <a:pt x="8733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81952" y="1263880"/>
              <a:ext cx="121852" cy="249740"/>
            </a:xfrm>
            <a:custGeom>
              <a:avLst/>
              <a:gdLst/>
              <a:ahLst/>
              <a:cxnLst/>
              <a:rect l="0" t="0" r="0" b="0"/>
              <a:pathLst>
                <a:path w="121852" h="249740">
                  <a:moveTo>
                    <a:pt x="14463" y="94296"/>
                  </a:moveTo>
                  <a:lnTo>
                    <a:pt x="25915" y="143227"/>
                  </a:lnTo>
                  <a:lnTo>
                    <a:pt x="33622" y="202357"/>
                  </a:lnTo>
                  <a:lnTo>
                    <a:pt x="40546" y="244987"/>
                  </a:lnTo>
                  <a:lnTo>
                    <a:pt x="40040" y="249739"/>
                  </a:lnTo>
                  <a:lnTo>
                    <a:pt x="37363" y="248227"/>
                  </a:lnTo>
                  <a:lnTo>
                    <a:pt x="29320" y="234070"/>
                  </a:lnTo>
                  <a:lnTo>
                    <a:pt x="19385" y="198621"/>
                  </a:lnTo>
                  <a:lnTo>
                    <a:pt x="12315" y="137953"/>
                  </a:lnTo>
                  <a:lnTo>
                    <a:pt x="0" y="80563"/>
                  </a:lnTo>
                  <a:lnTo>
                    <a:pt x="949" y="38234"/>
                  </a:lnTo>
                  <a:lnTo>
                    <a:pt x="8846" y="16347"/>
                  </a:lnTo>
                  <a:lnTo>
                    <a:pt x="14228" y="7235"/>
                  </a:lnTo>
                  <a:lnTo>
                    <a:pt x="21325" y="2330"/>
                  </a:lnTo>
                  <a:lnTo>
                    <a:pt x="38569" y="0"/>
                  </a:lnTo>
                  <a:lnTo>
                    <a:pt x="54813" y="5983"/>
                  </a:lnTo>
                  <a:lnTo>
                    <a:pt x="105607" y="49049"/>
                  </a:lnTo>
                  <a:lnTo>
                    <a:pt x="121147" y="75430"/>
                  </a:lnTo>
                  <a:lnTo>
                    <a:pt x="121851" y="84058"/>
                  </a:lnTo>
                  <a:lnTo>
                    <a:pt x="116393" y="99884"/>
                  </a:lnTo>
                  <a:lnTo>
                    <a:pt x="103049" y="111597"/>
                  </a:lnTo>
                  <a:lnTo>
                    <a:pt x="82045" y="121649"/>
                  </a:lnTo>
                  <a:lnTo>
                    <a:pt x="67105" y="125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22757" y="1257285"/>
              <a:ext cx="148057" cy="143006"/>
            </a:xfrm>
            <a:custGeom>
              <a:avLst/>
              <a:gdLst/>
              <a:ahLst/>
              <a:cxnLst/>
              <a:rect l="0" t="0" r="0" b="0"/>
              <a:pathLst>
                <a:path w="148057" h="143006">
                  <a:moveTo>
                    <a:pt x="0" y="69305"/>
                  </a:moveTo>
                  <a:lnTo>
                    <a:pt x="58616" y="69305"/>
                  </a:lnTo>
                  <a:lnTo>
                    <a:pt x="115213" y="57852"/>
                  </a:lnTo>
                  <a:lnTo>
                    <a:pt x="125941" y="54651"/>
                  </a:lnTo>
                  <a:lnTo>
                    <a:pt x="134263" y="49007"/>
                  </a:lnTo>
                  <a:lnTo>
                    <a:pt x="146630" y="33378"/>
                  </a:lnTo>
                  <a:lnTo>
                    <a:pt x="148056" y="25466"/>
                  </a:lnTo>
                  <a:lnTo>
                    <a:pt x="146667" y="17853"/>
                  </a:lnTo>
                  <a:lnTo>
                    <a:pt x="143401" y="10437"/>
                  </a:lnTo>
                  <a:lnTo>
                    <a:pt x="136545" y="5493"/>
                  </a:lnTo>
                  <a:lnTo>
                    <a:pt x="116448" y="0"/>
                  </a:lnTo>
                  <a:lnTo>
                    <a:pt x="78826" y="2497"/>
                  </a:lnTo>
                  <a:lnTo>
                    <a:pt x="58041" y="10757"/>
                  </a:lnTo>
                  <a:lnTo>
                    <a:pt x="49222" y="16235"/>
                  </a:lnTo>
                  <a:lnTo>
                    <a:pt x="36304" y="31680"/>
                  </a:lnTo>
                  <a:lnTo>
                    <a:pt x="27833" y="51413"/>
                  </a:lnTo>
                  <a:lnTo>
                    <a:pt x="24069" y="75781"/>
                  </a:lnTo>
                  <a:lnTo>
                    <a:pt x="28634" y="95970"/>
                  </a:lnTo>
                  <a:lnTo>
                    <a:pt x="33127" y="104629"/>
                  </a:lnTo>
                  <a:lnTo>
                    <a:pt x="50597" y="117370"/>
                  </a:lnTo>
                  <a:lnTo>
                    <a:pt x="112514" y="139483"/>
                  </a:lnTo>
                  <a:lnTo>
                    <a:pt x="136869" y="143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22798" y="1252891"/>
              <a:ext cx="126343" cy="175561"/>
            </a:xfrm>
            <a:custGeom>
              <a:avLst/>
              <a:gdLst/>
              <a:ahLst/>
              <a:cxnLst/>
              <a:rect l="0" t="0" r="0" b="0"/>
              <a:pathLst>
                <a:path w="126343" h="175561">
                  <a:moveTo>
                    <a:pt x="0" y="63171"/>
                  </a:moveTo>
                  <a:lnTo>
                    <a:pt x="17958" y="118216"/>
                  </a:lnTo>
                  <a:lnTo>
                    <a:pt x="29368" y="153830"/>
                  </a:lnTo>
                  <a:lnTo>
                    <a:pt x="42366" y="175560"/>
                  </a:lnTo>
                  <a:lnTo>
                    <a:pt x="41113" y="175532"/>
                  </a:lnTo>
                  <a:lnTo>
                    <a:pt x="37937" y="173173"/>
                  </a:lnTo>
                  <a:lnTo>
                    <a:pt x="27878" y="153086"/>
                  </a:lnTo>
                  <a:lnTo>
                    <a:pt x="18835" y="96314"/>
                  </a:lnTo>
                  <a:lnTo>
                    <a:pt x="15390" y="74392"/>
                  </a:lnTo>
                  <a:lnTo>
                    <a:pt x="17758" y="52950"/>
                  </a:lnTo>
                  <a:lnTo>
                    <a:pt x="31258" y="21148"/>
                  </a:lnTo>
                  <a:lnTo>
                    <a:pt x="40725" y="14099"/>
                  </a:lnTo>
                  <a:lnTo>
                    <a:pt x="79657" y="417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44869" y="1064562"/>
              <a:ext cx="151712" cy="377843"/>
            </a:xfrm>
            <a:custGeom>
              <a:avLst/>
              <a:gdLst/>
              <a:ahLst/>
              <a:cxnLst/>
              <a:rect l="0" t="0" r="0" b="0"/>
              <a:pathLst>
                <a:path w="151712" h="377843">
                  <a:moveTo>
                    <a:pt x="88540" y="377842"/>
                  </a:moveTo>
                  <a:lnTo>
                    <a:pt x="71752" y="315561"/>
                  </a:lnTo>
                  <a:lnTo>
                    <a:pt x="65207" y="261511"/>
                  </a:lnTo>
                  <a:lnTo>
                    <a:pt x="47406" y="200185"/>
                  </a:lnTo>
                  <a:lnTo>
                    <a:pt x="22530" y="140151"/>
                  </a:lnTo>
                  <a:lnTo>
                    <a:pt x="5138" y="83232"/>
                  </a:lnTo>
                  <a:lnTo>
                    <a:pt x="0" y="56222"/>
                  </a:lnTo>
                  <a:lnTo>
                    <a:pt x="1616" y="32518"/>
                  </a:lnTo>
                  <a:lnTo>
                    <a:pt x="12472" y="13405"/>
                  </a:lnTo>
                  <a:lnTo>
                    <a:pt x="20281" y="5032"/>
                  </a:lnTo>
                  <a:lnTo>
                    <a:pt x="31335" y="620"/>
                  </a:lnTo>
                  <a:lnTo>
                    <a:pt x="74840" y="0"/>
                  </a:lnTo>
                  <a:lnTo>
                    <a:pt x="129464" y="10272"/>
                  </a:lnTo>
                  <a:lnTo>
                    <a:pt x="151711" y="19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07067" y="1263419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37762" y="16789"/>
                  </a:lnTo>
                  <a:lnTo>
                    <a:pt x="80591" y="20214"/>
                  </a:lnTo>
                  <a:lnTo>
                    <a:pt x="36748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93950" y="1292055"/>
              <a:ext cx="118445" cy="146700"/>
            </a:xfrm>
            <a:custGeom>
              <a:avLst/>
              <a:gdLst/>
              <a:ahLst/>
              <a:cxnLst/>
              <a:rect l="0" t="0" r="0" b="0"/>
              <a:pathLst>
                <a:path w="118445" h="146700">
                  <a:moveTo>
                    <a:pt x="2630" y="66121"/>
                  </a:moveTo>
                  <a:lnTo>
                    <a:pt x="21759" y="128379"/>
                  </a:lnTo>
                  <a:lnTo>
                    <a:pt x="32968" y="144874"/>
                  </a:lnTo>
                  <a:lnTo>
                    <a:pt x="35724" y="146699"/>
                  </a:lnTo>
                  <a:lnTo>
                    <a:pt x="36391" y="144406"/>
                  </a:lnTo>
                  <a:lnTo>
                    <a:pt x="29056" y="109920"/>
                  </a:lnTo>
                  <a:lnTo>
                    <a:pt x="439" y="48687"/>
                  </a:lnTo>
                  <a:lnTo>
                    <a:pt x="0" y="38121"/>
                  </a:lnTo>
                  <a:lnTo>
                    <a:pt x="5750" y="20141"/>
                  </a:lnTo>
                  <a:lnTo>
                    <a:pt x="19225" y="7471"/>
                  </a:lnTo>
                  <a:lnTo>
                    <a:pt x="27731" y="2454"/>
                  </a:lnTo>
                  <a:lnTo>
                    <a:pt x="52781" y="0"/>
                  </a:lnTo>
                  <a:lnTo>
                    <a:pt x="90410" y="2076"/>
                  </a:lnTo>
                  <a:lnTo>
                    <a:pt x="118444" y="2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70947" y="1317761"/>
              <a:ext cx="152018" cy="144389"/>
            </a:xfrm>
            <a:custGeom>
              <a:avLst/>
              <a:gdLst/>
              <a:ahLst/>
              <a:cxnLst/>
              <a:rect l="0" t="0" r="0" b="0"/>
              <a:pathLst>
                <a:path w="152018" h="144389">
                  <a:moveTo>
                    <a:pt x="88845" y="103586"/>
                  </a:moveTo>
                  <a:lnTo>
                    <a:pt x="83257" y="44969"/>
                  </a:lnTo>
                  <a:lnTo>
                    <a:pt x="68602" y="10179"/>
                  </a:lnTo>
                  <a:lnTo>
                    <a:pt x="61312" y="3880"/>
                  </a:lnTo>
                  <a:lnTo>
                    <a:pt x="52943" y="850"/>
                  </a:lnTo>
                  <a:lnTo>
                    <a:pt x="43854" y="0"/>
                  </a:lnTo>
                  <a:lnTo>
                    <a:pt x="27515" y="5295"/>
                  </a:lnTo>
                  <a:lnTo>
                    <a:pt x="19883" y="9983"/>
                  </a:lnTo>
                  <a:lnTo>
                    <a:pt x="14794" y="17787"/>
                  </a:lnTo>
                  <a:lnTo>
                    <a:pt x="369" y="71562"/>
                  </a:lnTo>
                  <a:lnTo>
                    <a:pt x="0" y="92863"/>
                  </a:lnTo>
                  <a:lnTo>
                    <a:pt x="4905" y="114028"/>
                  </a:lnTo>
                  <a:lnTo>
                    <a:pt x="14884" y="135133"/>
                  </a:lnTo>
                  <a:lnTo>
                    <a:pt x="23160" y="140995"/>
                  </a:lnTo>
                  <a:lnTo>
                    <a:pt x="44834" y="144388"/>
                  </a:lnTo>
                  <a:lnTo>
                    <a:pt x="53655" y="141316"/>
                  </a:lnTo>
                  <a:lnTo>
                    <a:pt x="66576" y="128544"/>
                  </a:lnTo>
                  <a:lnTo>
                    <a:pt x="80427" y="96033"/>
                  </a:lnTo>
                  <a:lnTo>
                    <a:pt x="81985" y="73323"/>
                  </a:lnTo>
                  <a:lnTo>
                    <a:pt x="80762" y="62353"/>
                  </a:lnTo>
                  <a:lnTo>
                    <a:pt x="81117" y="59720"/>
                  </a:lnTo>
                  <a:lnTo>
                    <a:pt x="108719" y="119738"/>
                  </a:lnTo>
                  <a:lnTo>
                    <a:pt x="116132" y="123713"/>
                  </a:lnTo>
                  <a:lnTo>
                    <a:pt x="152017" y="124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229576" y="1294456"/>
              <a:ext cx="119731" cy="132670"/>
            </a:xfrm>
            <a:custGeom>
              <a:avLst/>
              <a:gdLst/>
              <a:ahLst/>
              <a:cxnLst/>
              <a:rect l="0" t="0" r="0" b="0"/>
              <a:pathLst>
                <a:path w="119731" h="132670">
                  <a:moveTo>
                    <a:pt x="98673" y="21606"/>
                  </a:moveTo>
                  <a:lnTo>
                    <a:pt x="87494" y="4838"/>
                  </a:lnTo>
                  <a:lnTo>
                    <a:pt x="79522" y="1069"/>
                  </a:lnTo>
                  <a:lnTo>
                    <a:pt x="58186" y="0"/>
                  </a:lnTo>
                  <a:lnTo>
                    <a:pt x="39344" y="6544"/>
                  </a:lnTo>
                  <a:lnTo>
                    <a:pt x="31044" y="11565"/>
                  </a:lnTo>
                  <a:lnTo>
                    <a:pt x="18702" y="26502"/>
                  </a:lnTo>
                  <a:lnTo>
                    <a:pt x="1248" y="64687"/>
                  </a:lnTo>
                  <a:lnTo>
                    <a:pt x="0" y="85207"/>
                  </a:lnTo>
                  <a:lnTo>
                    <a:pt x="4516" y="104855"/>
                  </a:lnTo>
                  <a:lnTo>
                    <a:pt x="14321" y="121386"/>
                  </a:lnTo>
                  <a:lnTo>
                    <a:pt x="22551" y="126731"/>
                  </a:lnTo>
                  <a:lnTo>
                    <a:pt x="44174" y="132669"/>
                  </a:lnTo>
                  <a:lnTo>
                    <a:pt x="82654" y="130422"/>
                  </a:lnTo>
                  <a:lnTo>
                    <a:pt x="119730" y="116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412477" y="1052849"/>
              <a:ext cx="63171" cy="410613"/>
            </a:xfrm>
            <a:custGeom>
              <a:avLst/>
              <a:gdLst/>
              <a:ahLst/>
              <a:cxnLst/>
              <a:rect l="0" t="0" r="0" b="0"/>
              <a:pathLst>
                <a:path w="63171" h="410613">
                  <a:moveTo>
                    <a:pt x="0" y="0"/>
                  </a:moveTo>
                  <a:lnTo>
                    <a:pt x="1170" y="50433"/>
                  </a:lnTo>
                  <a:lnTo>
                    <a:pt x="8405" y="107750"/>
                  </a:lnTo>
                  <a:lnTo>
                    <a:pt x="16788" y="169187"/>
                  </a:lnTo>
                  <a:lnTo>
                    <a:pt x="20961" y="230674"/>
                  </a:lnTo>
                  <a:lnTo>
                    <a:pt x="27918" y="286457"/>
                  </a:lnTo>
                  <a:lnTo>
                    <a:pt x="31669" y="337690"/>
                  </a:lnTo>
                  <a:lnTo>
                    <a:pt x="40839" y="374967"/>
                  </a:lnTo>
                  <a:lnTo>
                    <a:pt x="6317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65077" y="1179191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31586"/>
                  </a:moveTo>
                  <a:lnTo>
                    <a:pt x="267849" y="23253"/>
                  </a:lnTo>
                  <a:lnTo>
                    <a:pt x="216425" y="21491"/>
                  </a:lnTo>
                  <a:lnTo>
                    <a:pt x="153972" y="13907"/>
                  </a:lnTo>
                  <a:lnTo>
                    <a:pt x="98482" y="8077"/>
                  </a:lnTo>
                  <a:lnTo>
                    <a:pt x="36539" y="10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524164" y="1347647"/>
              <a:ext cx="14656" cy="136872"/>
            </a:xfrm>
            <a:custGeom>
              <a:avLst/>
              <a:gdLst/>
              <a:ahLst/>
              <a:cxnLst/>
              <a:rect l="0" t="0" r="0" b="0"/>
              <a:pathLst>
                <a:path w="14656" h="136872">
                  <a:moveTo>
                    <a:pt x="14655" y="0"/>
                  </a:moveTo>
                  <a:lnTo>
                    <a:pt x="0" y="58617"/>
                  </a:lnTo>
                  <a:lnTo>
                    <a:pt x="2774" y="117308"/>
                  </a:lnTo>
                  <a:lnTo>
                    <a:pt x="412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549347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588320" y="1337119"/>
              <a:ext cx="98144" cy="118939"/>
            </a:xfrm>
            <a:custGeom>
              <a:avLst/>
              <a:gdLst/>
              <a:ahLst/>
              <a:cxnLst/>
              <a:rect l="0" t="0" r="0" b="0"/>
              <a:pathLst>
                <a:path w="98144" h="118939">
                  <a:moveTo>
                    <a:pt x="66312" y="0"/>
                  </a:moveTo>
                  <a:lnTo>
                    <a:pt x="35030" y="9575"/>
                  </a:lnTo>
                  <a:lnTo>
                    <a:pt x="18874" y="20243"/>
                  </a:lnTo>
                  <a:lnTo>
                    <a:pt x="7014" y="35903"/>
                  </a:lnTo>
                  <a:lnTo>
                    <a:pt x="2213" y="44992"/>
                  </a:lnTo>
                  <a:lnTo>
                    <a:pt x="0" y="64450"/>
                  </a:lnTo>
                  <a:lnTo>
                    <a:pt x="4085" y="83626"/>
                  </a:lnTo>
                  <a:lnTo>
                    <a:pt x="13699" y="99948"/>
                  </a:lnTo>
                  <a:lnTo>
                    <a:pt x="28891" y="111882"/>
                  </a:lnTo>
                  <a:lnTo>
                    <a:pt x="37855" y="116702"/>
                  </a:lnTo>
                  <a:lnTo>
                    <a:pt x="57174" y="118938"/>
                  </a:lnTo>
                  <a:lnTo>
                    <a:pt x="67239" y="117896"/>
                  </a:lnTo>
                  <a:lnTo>
                    <a:pt x="84661" y="107380"/>
                  </a:lnTo>
                  <a:lnTo>
                    <a:pt x="92583" y="99663"/>
                  </a:lnTo>
                  <a:lnTo>
                    <a:pt x="96695" y="89838"/>
                  </a:lnTo>
                  <a:lnTo>
                    <a:pt x="98143" y="66444"/>
                  </a:lnTo>
                  <a:lnTo>
                    <a:pt x="92381" y="32555"/>
                  </a:lnTo>
                  <a:lnTo>
                    <a:pt x="83357" y="1719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749388" y="1328500"/>
              <a:ext cx="140411" cy="177076"/>
            </a:xfrm>
            <a:custGeom>
              <a:avLst/>
              <a:gdLst/>
              <a:ahLst/>
              <a:cxnLst/>
              <a:rect l="0" t="0" r="0" b="0"/>
              <a:pathLst>
                <a:path w="140411" h="177076">
                  <a:moveTo>
                    <a:pt x="0" y="61261"/>
                  </a:moveTo>
                  <a:lnTo>
                    <a:pt x="17959" y="115136"/>
                  </a:lnTo>
                  <a:lnTo>
                    <a:pt x="36301" y="170164"/>
                  </a:lnTo>
                  <a:lnTo>
                    <a:pt x="23749" y="116864"/>
                  </a:lnTo>
                  <a:lnTo>
                    <a:pt x="13487" y="61153"/>
                  </a:lnTo>
                  <a:lnTo>
                    <a:pt x="14526" y="22235"/>
                  </a:lnTo>
                  <a:lnTo>
                    <a:pt x="16703" y="10677"/>
                  </a:lnTo>
                  <a:lnTo>
                    <a:pt x="21664" y="4142"/>
                  </a:lnTo>
                  <a:lnTo>
                    <a:pt x="28481" y="955"/>
                  </a:lnTo>
                  <a:lnTo>
                    <a:pt x="36535" y="0"/>
                  </a:lnTo>
                  <a:lnTo>
                    <a:pt x="54843" y="5178"/>
                  </a:lnTo>
                  <a:lnTo>
                    <a:pt x="81760" y="21247"/>
                  </a:lnTo>
                  <a:lnTo>
                    <a:pt x="89602" y="27566"/>
                  </a:lnTo>
                  <a:lnTo>
                    <a:pt x="101435" y="47066"/>
                  </a:lnTo>
                  <a:lnTo>
                    <a:pt x="129562" y="102892"/>
                  </a:lnTo>
                  <a:lnTo>
                    <a:pt x="138692" y="124218"/>
                  </a:lnTo>
                  <a:lnTo>
                    <a:pt x="140410" y="145394"/>
                  </a:lnTo>
                  <a:lnTo>
                    <a:pt x="136871" y="177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926553" y="1299944"/>
              <a:ext cx="106815" cy="226689"/>
            </a:xfrm>
            <a:custGeom>
              <a:avLst/>
              <a:gdLst/>
              <a:ahLst/>
              <a:cxnLst/>
              <a:rect l="0" t="0" r="0" b="0"/>
              <a:pathLst>
                <a:path w="106815" h="226689">
                  <a:moveTo>
                    <a:pt x="86048" y="5589"/>
                  </a:moveTo>
                  <a:lnTo>
                    <a:pt x="69280" y="0"/>
                  </a:lnTo>
                  <a:lnTo>
                    <a:pt x="51689" y="376"/>
                  </a:lnTo>
                  <a:lnTo>
                    <a:pt x="42085" y="2113"/>
                  </a:lnTo>
                  <a:lnTo>
                    <a:pt x="25175" y="13403"/>
                  </a:lnTo>
                  <a:lnTo>
                    <a:pt x="11031" y="30119"/>
                  </a:lnTo>
                  <a:lnTo>
                    <a:pt x="844" y="49247"/>
                  </a:lnTo>
                  <a:lnTo>
                    <a:pt x="0" y="58091"/>
                  </a:lnTo>
                  <a:lnTo>
                    <a:pt x="5300" y="74157"/>
                  </a:lnTo>
                  <a:lnTo>
                    <a:pt x="21694" y="85977"/>
                  </a:lnTo>
                  <a:lnTo>
                    <a:pt x="44578" y="93959"/>
                  </a:lnTo>
                  <a:lnTo>
                    <a:pt x="81429" y="100793"/>
                  </a:lnTo>
                  <a:lnTo>
                    <a:pt x="99983" y="110683"/>
                  </a:lnTo>
                  <a:lnTo>
                    <a:pt x="104697" y="118936"/>
                  </a:lnTo>
                  <a:lnTo>
                    <a:pt x="106814" y="140583"/>
                  </a:lnTo>
                  <a:lnTo>
                    <a:pt x="101429" y="179078"/>
                  </a:lnTo>
                  <a:lnTo>
                    <a:pt x="92495" y="200069"/>
                  </a:lnTo>
                  <a:lnTo>
                    <a:pt x="86836" y="208942"/>
                  </a:lnTo>
                  <a:lnTo>
                    <a:pt x="78385" y="214857"/>
                  </a:lnTo>
                  <a:lnTo>
                    <a:pt x="33405" y="226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086300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811108" y="1884601"/>
            <a:ext cx="1874074" cy="723535"/>
            <a:chOff x="2811108" y="1884601"/>
            <a:chExt cx="1874074" cy="723535"/>
          </a:xfrm>
        </p:grpSpPr>
        <p:sp>
          <p:nvSpPr>
            <p:cNvPr id="54" name="Freeform 53"/>
            <p:cNvSpPr/>
            <p:nvPr/>
          </p:nvSpPr>
          <p:spPr>
            <a:xfrm>
              <a:off x="2811108" y="2000414"/>
              <a:ext cx="334190" cy="575906"/>
            </a:xfrm>
            <a:custGeom>
              <a:avLst/>
              <a:gdLst/>
              <a:ahLst/>
              <a:cxnLst/>
              <a:rect l="0" t="0" r="0" b="0"/>
              <a:pathLst>
                <a:path w="334190" h="575906">
                  <a:moveTo>
                    <a:pt x="115814" y="0"/>
                  </a:moveTo>
                  <a:lnTo>
                    <a:pt x="100173" y="17981"/>
                  </a:lnTo>
                  <a:lnTo>
                    <a:pt x="76207" y="74354"/>
                  </a:lnTo>
                  <a:lnTo>
                    <a:pt x="39379" y="136928"/>
                  </a:lnTo>
                  <a:lnTo>
                    <a:pt x="12523" y="183931"/>
                  </a:lnTo>
                  <a:lnTo>
                    <a:pt x="9518" y="185792"/>
                  </a:lnTo>
                  <a:lnTo>
                    <a:pt x="8685" y="183523"/>
                  </a:lnTo>
                  <a:lnTo>
                    <a:pt x="21820" y="127087"/>
                  </a:lnTo>
                  <a:lnTo>
                    <a:pt x="40835" y="84375"/>
                  </a:lnTo>
                  <a:lnTo>
                    <a:pt x="65912" y="58275"/>
                  </a:lnTo>
                  <a:lnTo>
                    <a:pt x="114232" y="36901"/>
                  </a:lnTo>
                  <a:lnTo>
                    <a:pt x="153820" y="27441"/>
                  </a:lnTo>
                  <a:lnTo>
                    <a:pt x="177159" y="28964"/>
                  </a:lnTo>
                  <a:lnTo>
                    <a:pt x="196111" y="36659"/>
                  </a:lnTo>
                  <a:lnTo>
                    <a:pt x="204440" y="41987"/>
                  </a:lnTo>
                  <a:lnTo>
                    <a:pt x="216814" y="57265"/>
                  </a:lnTo>
                  <a:lnTo>
                    <a:pt x="225044" y="76924"/>
                  </a:lnTo>
                  <a:lnTo>
                    <a:pt x="228507" y="113130"/>
                  </a:lnTo>
                  <a:lnTo>
                    <a:pt x="221474" y="147774"/>
                  </a:lnTo>
                  <a:lnTo>
                    <a:pt x="198729" y="194570"/>
                  </a:lnTo>
                  <a:lnTo>
                    <a:pt x="169453" y="236972"/>
                  </a:lnTo>
                  <a:lnTo>
                    <a:pt x="170291" y="237530"/>
                  </a:lnTo>
                  <a:lnTo>
                    <a:pt x="173189" y="235562"/>
                  </a:lnTo>
                  <a:lnTo>
                    <a:pt x="199624" y="232793"/>
                  </a:lnTo>
                  <a:lnTo>
                    <a:pt x="237093" y="237562"/>
                  </a:lnTo>
                  <a:lnTo>
                    <a:pt x="257843" y="246353"/>
                  </a:lnTo>
                  <a:lnTo>
                    <a:pt x="290228" y="271061"/>
                  </a:lnTo>
                  <a:lnTo>
                    <a:pt x="312032" y="297123"/>
                  </a:lnTo>
                  <a:lnTo>
                    <a:pt x="327720" y="332662"/>
                  </a:lnTo>
                  <a:lnTo>
                    <a:pt x="334189" y="378417"/>
                  </a:lnTo>
                  <a:lnTo>
                    <a:pt x="324927" y="423429"/>
                  </a:lnTo>
                  <a:lnTo>
                    <a:pt x="300836" y="478221"/>
                  </a:lnTo>
                  <a:lnTo>
                    <a:pt x="266593" y="521651"/>
                  </a:lnTo>
                  <a:lnTo>
                    <a:pt x="222980" y="556808"/>
                  </a:lnTo>
                  <a:lnTo>
                    <a:pt x="200878" y="568394"/>
                  </a:lnTo>
                  <a:lnTo>
                    <a:pt x="157526" y="575905"/>
                  </a:lnTo>
                  <a:lnTo>
                    <a:pt x="102047" y="572541"/>
                  </a:lnTo>
                  <a:lnTo>
                    <a:pt x="52333" y="55854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53347" y="2232041"/>
              <a:ext cx="115814" cy="178986"/>
            </a:xfrm>
            <a:custGeom>
              <a:avLst/>
              <a:gdLst/>
              <a:ahLst/>
              <a:cxnLst/>
              <a:rect l="0" t="0" r="0" b="0"/>
              <a:pathLst>
                <a:path w="115814" h="178986">
                  <a:moveTo>
                    <a:pt x="115813" y="0"/>
                  </a:moveTo>
                  <a:lnTo>
                    <a:pt x="79897" y="53875"/>
                  </a:lnTo>
                  <a:lnTo>
                    <a:pt x="39702" y="108686"/>
                  </a:lnTo>
                  <a:lnTo>
                    <a:pt x="5584" y="16461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32290" y="2253098"/>
              <a:ext cx="200042" cy="168457"/>
            </a:xfrm>
            <a:custGeom>
              <a:avLst/>
              <a:gdLst/>
              <a:ahLst/>
              <a:cxnLst/>
              <a:rect l="0" t="0" r="0" b="0"/>
              <a:pathLst>
                <a:path w="200042" h="168457">
                  <a:moveTo>
                    <a:pt x="200041" y="168456"/>
                  </a:moveTo>
                  <a:lnTo>
                    <a:pt x="146166" y="121817"/>
                  </a:lnTo>
                  <a:lnTo>
                    <a:pt x="89005" y="73104"/>
                  </a:lnTo>
                  <a:lnTo>
                    <a:pt x="37428" y="293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70801" y="2042528"/>
              <a:ext cx="396388" cy="457930"/>
            </a:xfrm>
            <a:custGeom>
              <a:avLst/>
              <a:gdLst/>
              <a:ahLst/>
              <a:cxnLst/>
              <a:rect l="0" t="0" r="0" b="0"/>
              <a:pathLst>
                <a:path w="396388" h="457930">
                  <a:moveTo>
                    <a:pt x="214256" y="0"/>
                  </a:moveTo>
                  <a:lnTo>
                    <a:pt x="195105" y="16811"/>
                  </a:lnTo>
                  <a:lnTo>
                    <a:pt x="161528" y="33577"/>
                  </a:lnTo>
                  <a:lnTo>
                    <a:pt x="108261" y="40427"/>
                  </a:lnTo>
                  <a:lnTo>
                    <a:pt x="52678" y="41781"/>
                  </a:lnTo>
                  <a:lnTo>
                    <a:pt x="16252" y="36426"/>
                  </a:lnTo>
                  <a:lnTo>
                    <a:pt x="8554" y="39492"/>
                  </a:lnTo>
                  <a:lnTo>
                    <a:pt x="3422" y="46215"/>
                  </a:lnTo>
                  <a:lnTo>
                    <a:pt x="0" y="55377"/>
                  </a:lnTo>
                  <a:lnTo>
                    <a:pt x="59" y="64994"/>
                  </a:lnTo>
                  <a:lnTo>
                    <a:pt x="23066" y="121643"/>
                  </a:lnTo>
                  <a:lnTo>
                    <a:pt x="41266" y="175933"/>
                  </a:lnTo>
                  <a:lnTo>
                    <a:pt x="56126" y="228598"/>
                  </a:lnTo>
                  <a:lnTo>
                    <a:pt x="64427" y="250168"/>
                  </a:lnTo>
                  <a:lnTo>
                    <a:pt x="75915" y="267554"/>
                  </a:lnTo>
                  <a:lnTo>
                    <a:pt x="82254" y="269616"/>
                  </a:lnTo>
                  <a:lnTo>
                    <a:pt x="88820" y="267482"/>
                  </a:lnTo>
                  <a:lnTo>
                    <a:pt x="145271" y="218514"/>
                  </a:lnTo>
                  <a:lnTo>
                    <a:pt x="193819" y="197116"/>
                  </a:lnTo>
                  <a:lnTo>
                    <a:pt x="230557" y="191766"/>
                  </a:lnTo>
                  <a:lnTo>
                    <a:pt x="276487" y="198364"/>
                  </a:lnTo>
                  <a:lnTo>
                    <a:pt x="307564" y="208773"/>
                  </a:lnTo>
                  <a:lnTo>
                    <a:pt x="352553" y="244923"/>
                  </a:lnTo>
                  <a:lnTo>
                    <a:pt x="377545" y="274561"/>
                  </a:lnTo>
                  <a:lnTo>
                    <a:pt x="394179" y="316748"/>
                  </a:lnTo>
                  <a:lnTo>
                    <a:pt x="396387" y="343158"/>
                  </a:lnTo>
                  <a:lnTo>
                    <a:pt x="388273" y="388709"/>
                  </a:lnTo>
                  <a:lnTo>
                    <a:pt x="375825" y="407116"/>
                  </a:lnTo>
                  <a:lnTo>
                    <a:pt x="344826" y="437997"/>
                  </a:lnTo>
                  <a:lnTo>
                    <a:pt x="324150" y="446179"/>
                  </a:lnTo>
                  <a:lnTo>
                    <a:pt x="266336" y="457929"/>
                  </a:lnTo>
                  <a:lnTo>
                    <a:pt x="228257" y="452448"/>
                  </a:lnTo>
                  <a:lnTo>
                    <a:pt x="186476" y="433347"/>
                  </a:lnTo>
                  <a:lnTo>
                    <a:pt x="16161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64082" y="1884601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7410" y="4269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90383" y="2126756"/>
              <a:ext cx="221100" cy="6067"/>
            </a:xfrm>
            <a:custGeom>
              <a:avLst/>
              <a:gdLst/>
              <a:ahLst/>
              <a:cxnLst/>
              <a:rect l="0" t="0" r="0" b="0"/>
              <a:pathLst>
                <a:path w="221100" h="6067">
                  <a:moveTo>
                    <a:pt x="221099" y="0"/>
                  </a:moveTo>
                  <a:lnTo>
                    <a:pt x="188647" y="6066"/>
                  </a:lnTo>
                  <a:lnTo>
                    <a:pt x="125578" y="1030"/>
                  </a:lnTo>
                  <a:lnTo>
                    <a:pt x="75943" y="305"/>
                  </a:lnTo>
                  <a:lnTo>
                    <a:pt x="13236" y="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11440" y="2312742"/>
              <a:ext cx="273742" cy="295394"/>
            </a:xfrm>
            <a:custGeom>
              <a:avLst/>
              <a:gdLst/>
              <a:ahLst/>
              <a:cxnLst/>
              <a:rect l="0" t="0" r="0" b="0"/>
              <a:pathLst>
                <a:path w="273742" h="295394">
                  <a:moveTo>
                    <a:pt x="0" y="45641"/>
                  </a:moveTo>
                  <a:lnTo>
                    <a:pt x="34898" y="16333"/>
                  </a:lnTo>
                  <a:lnTo>
                    <a:pt x="64153" y="1732"/>
                  </a:lnTo>
                  <a:lnTo>
                    <a:pt x="84664" y="0"/>
                  </a:lnTo>
                  <a:lnTo>
                    <a:pt x="105479" y="4299"/>
                  </a:lnTo>
                  <a:lnTo>
                    <a:pt x="126428" y="14009"/>
                  </a:lnTo>
                  <a:lnTo>
                    <a:pt x="141198" y="32362"/>
                  </a:lnTo>
                  <a:lnTo>
                    <a:pt x="150492" y="56117"/>
                  </a:lnTo>
                  <a:lnTo>
                    <a:pt x="156459" y="109495"/>
                  </a:lnTo>
                  <a:lnTo>
                    <a:pt x="157637" y="165099"/>
                  </a:lnTo>
                  <a:lnTo>
                    <a:pt x="148295" y="219973"/>
                  </a:lnTo>
                  <a:lnTo>
                    <a:pt x="131547" y="253662"/>
                  </a:lnTo>
                  <a:lnTo>
                    <a:pt x="118517" y="271066"/>
                  </a:lnTo>
                  <a:lnTo>
                    <a:pt x="92438" y="288428"/>
                  </a:lnTo>
                  <a:lnTo>
                    <a:pt x="51306" y="295393"/>
                  </a:lnTo>
                  <a:lnTo>
                    <a:pt x="28262" y="290783"/>
                  </a:lnTo>
                  <a:lnTo>
                    <a:pt x="18841" y="286278"/>
                  </a:lnTo>
                  <a:lnTo>
                    <a:pt x="13730" y="279765"/>
                  </a:lnTo>
                  <a:lnTo>
                    <a:pt x="11493" y="271914"/>
                  </a:lnTo>
                  <a:lnTo>
                    <a:pt x="11172" y="263170"/>
                  </a:lnTo>
                  <a:lnTo>
                    <a:pt x="14467" y="255001"/>
                  </a:lnTo>
                  <a:lnTo>
                    <a:pt x="48959" y="217909"/>
                  </a:lnTo>
                  <a:lnTo>
                    <a:pt x="81317" y="202228"/>
                  </a:lnTo>
                  <a:lnTo>
                    <a:pt x="120540" y="195763"/>
                  </a:lnTo>
                  <a:lnTo>
                    <a:pt x="174546" y="201983"/>
                  </a:lnTo>
                  <a:lnTo>
                    <a:pt x="236632" y="217860"/>
                  </a:lnTo>
                  <a:lnTo>
                    <a:pt x="273741" y="224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011150" y="3487242"/>
            <a:ext cx="484312" cy="871557"/>
            <a:chOff x="3011150" y="3487242"/>
            <a:chExt cx="484312" cy="871557"/>
          </a:xfrm>
        </p:grpSpPr>
        <p:sp>
          <p:nvSpPr>
            <p:cNvPr id="62" name="Freeform 61"/>
            <p:cNvSpPr/>
            <p:nvPr/>
          </p:nvSpPr>
          <p:spPr>
            <a:xfrm>
              <a:off x="3043299" y="3487242"/>
              <a:ext cx="321728" cy="384532"/>
            </a:xfrm>
            <a:custGeom>
              <a:avLst/>
              <a:gdLst/>
              <a:ahLst/>
              <a:cxnLst/>
              <a:rect l="0" t="0" r="0" b="0"/>
              <a:pathLst>
                <a:path w="321728" h="384532">
                  <a:moveTo>
                    <a:pt x="125778" y="8219"/>
                  </a:moveTo>
                  <a:lnTo>
                    <a:pt x="67215" y="57717"/>
                  </a:lnTo>
                  <a:lnTo>
                    <a:pt x="33164" y="108563"/>
                  </a:lnTo>
                  <a:lnTo>
                    <a:pt x="7480" y="125038"/>
                  </a:lnTo>
                  <a:lnTo>
                    <a:pt x="2459" y="124703"/>
                  </a:lnTo>
                  <a:lnTo>
                    <a:pt x="282" y="120970"/>
                  </a:lnTo>
                  <a:lnTo>
                    <a:pt x="0" y="114971"/>
                  </a:lnTo>
                  <a:lnTo>
                    <a:pt x="10782" y="89762"/>
                  </a:lnTo>
                  <a:lnTo>
                    <a:pt x="48949" y="34629"/>
                  </a:lnTo>
                  <a:lnTo>
                    <a:pt x="75328" y="17864"/>
                  </a:lnTo>
                  <a:lnTo>
                    <a:pt x="116853" y="2888"/>
                  </a:lnTo>
                  <a:lnTo>
                    <a:pt x="142088" y="0"/>
                  </a:lnTo>
                  <a:lnTo>
                    <a:pt x="165783" y="4956"/>
                  </a:lnTo>
                  <a:lnTo>
                    <a:pt x="195733" y="20900"/>
                  </a:lnTo>
                  <a:lnTo>
                    <a:pt x="204000" y="27202"/>
                  </a:lnTo>
                  <a:lnTo>
                    <a:pt x="213186" y="46681"/>
                  </a:lnTo>
                  <a:lnTo>
                    <a:pt x="219084" y="97315"/>
                  </a:lnTo>
                  <a:lnTo>
                    <a:pt x="213651" y="118397"/>
                  </a:lnTo>
                  <a:lnTo>
                    <a:pt x="177816" y="173984"/>
                  </a:lnTo>
                  <a:lnTo>
                    <a:pt x="170999" y="181900"/>
                  </a:lnTo>
                  <a:lnTo>
                    <a:pt x="164114" y="184838"/>
                  </a:lnTo>
                  <a:lnTo>
                    <a:pt x="157185" y="184456"/>
                  </a:lnTo>
                  <a:lnTo>
                    <a:pt x="150226" y="181862"/>
                  </a:lnTo>
                  <a:lnTo>
                    <a:pt x="149096" y="178963"/>
                  </a:lnTo>
                  <a:lnTo>
                    <a:pt x="151852" y="175861"/>
                  </a:lnTo>
                  <a:lnTo>
                    <a:pt x="157198" y="172622"/>
                  </a:lnTo>
                  <a:lnTo>
                    <a:pt x="175618" y="172144"/>
                  </a:lnTo>
                  <a:lnTo>
                    <a:pt x="237930" y="184484"/>
                  </a:lnTo>
                  <a:lnTo>
                    <a:pt x="270923" y="195626"/>
                  </a:lnTo>
                  <a:lnTo>
                    <a:pt x="311023" y="226455"/>
                  </a:lnTo>
                  <a:lnTo>
                    <a:pt x="319243" y="246373"/>
                  </a:lnTo>
                  <a:lnTo>
                    <a:pt x="321727" y="269653"/>
                  </a:lnTo>
                  <a:lnTo>
                    <a:pt x="318931" y="291698"/>
                  </a:lnTo>
                  <a:lnTo>
                    <a:pt x="310670" y="310075"/>
                  </a:lnTo>
                  <a:lnTo>
                    <a:pt x="286302" y="340936"/>
                  </a:lnTo>
                  <a:lnTo>
                    <a:pt x="250553" y="368392"/>
                  </a:lnTo>
                  <a:lnTo>
                    <a:pt x="230367" y="378086"/>
                  </a:lnTo>
                  <a:lnTo>
                    <a:pt x="188093" y="384531"/>
                  </a:lnTo>
                  <a:lnTo>
                    <a:pt x="144112" y="380851"/>
                  </a:lnTo>
                  <a:lnTo>
                    <a:pt x="107034" y="366763"/>
                  </a:lnTo>
                  <a:lnTo>
                    <a:pt x="52079" y="334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11150" y="3921540"/>
              <a:ext cx="484312" cy="16119"/>
            </a:xfrm>
            <a:custGeom>
              <a:avLst/>
              <a:gdLst/>
              <a:ahLst/>
              <a:cxnLst/>
              <a:rect l="0" t="0" r="0" b="0"/>
              <a:pathLst>
                <a:path w="484312" h="16119">
                  <a:moveTo>
                    <a:pt x="484311" y="5589"/>
                  </a:moveTo>
                  <a:lnTo>
                    <a:pt x="425694" y="0"/>
                  </a:lnTo>
                  <a:lnTo>
                    <a:pt x="362858" y="4045"/>
                  </a:lnTo>
                  <a:lnTo>
                    <a:pt x="302783" y="5284"/>
                  </a:lnTo>
                  <a:lnTo>
                    <a:pt x="245856" y="12764"/>
                  </a:lnTo>
                  <a:lnTo>
                    <a:pt x="189551" y="15455"/>
                  </a:lnTo>
                  <a:lnTo>
                    <a:pt x="127779" y="15987"/>
                  </a:lnTo>
                  <a:lnTo>
                    <a:pt x="67658" y="16092"/>
                  </a:lnTo>
                  <a:lnTo>
                    <a:pt x="20080" y="1611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84891" y="4074528"/>
              <a:ext cx="6067" cy="284271"/>
            </a:xfrm>
            <a:custGeom>
              <a:avLst/>
              <a:gdLst/>
              <a:ahLst/>
              <a:cxnLst/>
              <a:rect l="0" t="0" r="0" b="0"/>
              <a:pathLst>
                <a:path w="6067" h="2842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4802"/>
                  </a:lnTo>
                  <a:lnTo>
                    <a:pt x="3119" y="217950"/>
                  </a:lnTo>
                  <a:lnTo>
                    <a:pt x="6066" y="24075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727088" y="3438336"/>
            <a:ext cx="2021472" cy="955103"/>
            <a:chOff x="3727088" y="3438336"/>
            <a:chExt cx="2021472" cy="955103"/>
          </a:xfrm>
        </p:grpSpPr>
        <p:sp>
          <p:nvSpPr>
            <p:cNvPr id="66" name="Freeform 65"/>
            <p:cNvSpPr/>
            <p:nvPr/>
          </p:nvSpPr>
          <p:spPr>
            <a:xfrm>
              <a:off x="3737616" y="3832373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0"/>
                  </a:moveTo>
                  <a:lnTo>
                    <a:pt x="86800" y="55659"/>
                  </a:lnTo>
                  <a:lnTo>
                    <a:pt x="71342" y="82002"/>
                  </a:lnTo>
                  <a:lnTo>
                    <a:pt x="13587" y="1442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27088" y="3853430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42661" y="60872"/>
                  </a:lnTo>
                  <a:lnTo>
                    <a:pt x="91279" y="117758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63695" y="3516518"/>
              <a:ext cx="26648" cy="284270"/>
            </a:xfrm>
            <a:custGeom>
              <a:avLst/>
              <a:gdLst/>
              <a:ahLst/>
              <a:cxnLst/>
              <a:rect l="0" t="0" r="0" b="0"/>
              <a:pathLst>
                <a:path w="26648" h="284270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35785"/>
                  </a:lnTo>
                  <a:lnTo>
                    <a:pt x="22318" y="196794"/>
                  </a:lnTo>
                  <a:lnTo>
                    <a:pt x="25792" y="254599"/>
                  </a:lnTo>
                  <a:lnTo>
                    <a:pt x="2664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37741" y="3474404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8333" y="37478"/>
                  </a:lnTo>
                  <a:lnTo>
                    <a:pt x="6758" y="75445"/>
                  </a:lnTo>
                  <a:lnTo>
                    <a:pt x="1334" y="135785"/>
                  </a:lnTo>
                  <a:lnTo>
                    <a:pt x="7499" y="195624"/>
                  </a:lnTo>
                  <a:lnTo>
                    <a:pt x="13049" y="249385"/>
                  </a:lnTo>
                  <a:lnTo>
                    <a:pt x="20002" y="308618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85057" y="3885015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0"/>
                  </a:moveTo>
                  <a:lnTo>
                    <a:pt x="357391" y="3120"/>
                  </a:lnTo>
                  <a:lnTo>
                    <a:pt x="304562" y="9065"/>
                  </a:lnTo>
                  <a:lnTo>
                    <a:pt x="254927" y="15684"/>
                  </a:lnTo>
                  <a:lnTo>
                    <a:pt x="194158" y="19996"/>
                  </a:lnTo>
                  <a:lnTo>
                    <a:pt x="133975" y="23967"/>
                  </a:lnTo>
                  <a:lnTo>
                    <a:pt x="71698" y="30081"/>
                  </a:lnTo>
                  <a:lnTo>
                    <a:pt x="12676" y="397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58756" y="4018337"/>
              <a:ext cx="357970" cy="375102"/>
            </a:xfrm>
            <a:custGeom>
              <a:avLst/>
              <a:gdLst/>
              <a:ahLst/>
              <a:cxnLst/>
              <a:rect l="0" t="0" r="0" b="0"/>
              <a:pathLst>
                <a:path w="357970" h="375102">
                  <a:moveTo>
                    <a:pt x="0" y="66720"/>
                  </a:moveTo>
                  <a:lnTo>
                    <a:pt x="5589" y="49952"/>
                  </a:lnTo>
                  <a:lnTo>
                    <a:pt x="17692" y="38601"/>
                  </a:lnTo>
                  <a:lnTo>
                    <a:pt x="74329" y="6048"/>
                  </a:lnTo>
                  <a:lnTo>
                    <a:pt x="84647" y="1706"/>
                  </a:lnTo>
                  <a:lnTo>
                    <a:pt x="108591" y="0"/>
                  </a:lnTo>
                  <a:lnTo>
                    <a:pt x="156501" y="8437"/>
                  </a:lnTo>
                  <a:lnTo>
                    <a:pt x="165165" y="13826"/>
                  </a:lnTo>
                  <a:lnTo>
                    <a:pt x="197254" y="57544"/>
                  </a:lnTo>
                  <a:lnTo>
                    <a:pt x="211936" y="117345"/>
                  </a:lnTo>
                  <a:lnTo>
                    <a:pt x="219289" y="172256"/>
                  </a:lnTo>
                  <a:lnTo>
                    <a:pt x="212336" y="224957"/>
                  </a:lnTo>
                  <a:lnTo>
                    <a:pt x="196578" y="283027"/>
                  </a:lnTo>
                  <a:lnTo>
                    <a:pt x="171726" y="338660"/>
                  </a:lnTo>
                  <a:lnTo>
                    <a:pt x="159771" y="355648"/>
                  </a:lnTo>
                  <a:lnTo>
                    <a:pt x="143539" y="367877"/>
                  </a:lnTo>
                  <a:lnTo>
                    <a:pt x="134297" y="372777"/>
                  </a:lnTo>
                  <a:lnTo>
                    <a:pt x="114670" y="375101"/>
                  </a:lnTo>
                  <a:lnTo>
                    <a:pt x="95418" y="371064"/>
                  </a:lnTo>
                  <a:lnTo>
                    <a:pt x="79063" y="361471"/>
                  </a:lnTo>
                  <a:lnTo>
                    <a:pt x="73766" y="353298"/>
                  </a:lnTo>
                  <a:lnTo>
                    <a:pt x="67880" y="331738"/>
                  </a:lnTo>
                  <a:lnTo>
                    <a:pt x="70155" y="298882"/>
                  </a:lnTo>
                  <a:lnTo>
                    <a:pt x="81483" y="280647"/>
                  </a:lnTo>
                  <a:lnTo>
                    <a:pt x="98216" y="265913"/>
                  </a:lnTo>
                  <a:lnTo>
                    <a:pt x="117351" y="255466"/>
                  </a:lnTo>
                  <a:lnTo>
                    <a:pt x="153444" y="248597"/>
                  </a:lnTo>
                  <a:lnTo>
                    <a:pt x="176992" y="253229"/>
                  </a:lnTo>
                  <a:lnTo>
                    <a:pt x="231365" y="274554"/>
                  </a:lnTo>
                  <a:lnTo>
                    <a:pt x="284235" y="300341"/>
                  </a:lnTo>
                  <a:lnTo>
                    <a:pt x="339002" y="307751"/>
                  </a:lnTo>
                  <a:lnTo>
                    <a:pt x="357969" y="308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32580" y="3832373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31008" y="3119"/>
                  </a:lnTo>
                  <a:lnTo>
                    <a:pt x="13781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43109" y="3948186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42003" y="3463875"/>
              <a:ext cx="240456" cy="219718"/>
            </a:xfrm>
            <a:custGeom>
              <a:avLst/>
              <a:gdLst/>
              <a:ahLst/>
              <a:cxnLst/>
              <a:rect l="0" t="0" r="0" b="0"/>
              <a:pathLst>
                <a:path w="240456" h="219718">
                  <a:moveTo>
                    <a:pt x="80131" y="0"/>
                  </a:moveTo>
                  <a:lnTo>
                    <a:pt x="22566" y="55226"/>
                  </a:lnTo>
                  <a:lnTo>
                    <a:pt x="4244" y="64709"/>
                  </a:lnTo>
                  <a:lnTo>
                    <a:pt x="294" y="64197"/>
                  </a:lnTo>
                  <a:lnTo>
                    <a:pt x="0" y="60345"/>
                  </a:lnTo>
                  <a:lnTo>
                    <a:pt x="2144" y="54268"/>
                  </a:lnTo>
                  <a:lnTo>
                    <a:pt x="13885" y="44396"/>
                  </a:lnTo>
                  <a:lnTo>
                    <a:pt x="70257" y="21258"/>
                  </a:lnTo>
                  <a:lnTo>
                    <a:pt x="104502" y="13708"/>
                  </a:lnTo>
                  <a:lnTo>
                    <a:pt x="144284" y="14590"/>
                  </a:lnTo>
                  <a:lnTo>
                    <a:pt x="157995" y="16746"/>
                  </a:lnTo>
                  <a:lnTo>
                    <a:pt x="168305" y="21692"/>
                  </a:lnTo>
                  <a:lnTo>
                    <a:pt x="182880" y="36547"/>
                  </a:lnTo>
                  <a:lnTo>
                    <a:pt x="184896" y="44252"/>
                  </a:lnTo>
                  <a:lnTo>
                    <a:pt x="183899" y="51729"/>
                  </a:lnTo>
                  <a:lnTo>
                    <a:pt x="176553" y="66275"/>
                  </a:lnTo>
                  <a:lnTo>
                    <a:pt x="146107" y="101722"/>
                  </a:lnTo>
                  <a:lnTo>
                    <a:pt x="119957" y="117228"/>
                  </a:lnTo>
                  <a:lnTo>
                    <a:pt x="86698" y="130608"/>
                  </a:lnTo>
                  <a:lnTo>
                    <a:pt x="149970" y="117512"/>
                  </a:lnTo>
                  <a:lnTo>
                    <a:pt x="205965" y="127490"/>
                  </a:lnTo>
                  <a:lnTo>
                    <a:pt x="216663" y="130617"/>
                  </a:lnTo>
                  <a:lnTo>
                    <a:pt x="224965" y="136211"/>
                  </a:lnTo>
                  <a:lnTo>
                    <a:pt x="237308" y="151785"/>
                  </a:lnTo>
                  <a:lnTo>
                    <a:pt x="240455" y="170405"/>
                  </a:lnTo>
                  <a:lnTo>
                    <a:pt x="239656" y="180284"/>
                  </a:lnTo>
                  <a:lnTo>
                    <a:pt x="229410" y="197499"/>
                  </a:lnTo>
                  <a:lnTo>
                    <a:pt x="221765" y="205366"/>
                  </a:lnTo>
                  <a:lnTo>
                    <a:pt x="200791" y="214106"/>
                  </a:lnTo>
                  <a:lnTo>
                    <a:pt x="149199" y="219717"/>
                  </a:lnTo>
                  <a:lnTo>
                    <a:pt x="97676" y="212584"/>
                  </a:lnTo>
                  <a:lnTo>
                    <a:pt x="8013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43884" y="3438336"/>
              <a:ext cx="220955" cy="246639"/>
            </a:xfrm>
            <a:custGeom>
              <a:avLst/>
              <a:gdLst/>
              <a:ahLst/>
              <a:cxnLst/>
              <a:rect l="0" t="0" r="0" b="0"/>
              <a:pathLst>
                <a:path w="220955" h="246639">
                  <a:moveTo>
                    <a:pt x="83577" y="4482"/>
                  </a:moveTo>
                  <a:lnTo>
                    <a:pt x="34078" y="63045"/>
                  </a:lnTo>
                  <a:lnTo>
                    <a:pt x="7689" y="79286"/>
                  </a:lnTo>
                  <a:lnTo>
                    <a:pt x="2569" y="78918"/>
                  </a:lnTo>
                  <a:lnTo>
                    <a:pt x="326" y="75163"/>
                  </a:lnTo>
                  <a:lnTo>
                    <a:pt x="0" y="69150"/>
                  </a:lnTo>
                  <a:lnTo>
                    <a:pt x="10721" y="43920"/>
                  </a:lnTo>
                  <a:lnTo>
                    <a:pt x="25460" y="30589"/>
                  </a:lnTo>
                  <a:lnTo>
                    <a:pt x="84021" y="4925"/>
                  </a:lnTo>
                  <a:lnTo>
                    <a:pt x="104831" y="0"/>
                  </a:lnTo>
                  <a:lnTo>
                    <a:pt x="125779" y="1711"/>
                  </a:lnTo>
                  <a:lnTo>
                    <a:pt x="157302" y="14840"/>
                  </a:lnTo>
                  <a:lnTo>
                    <a:pt x="163143" y="23086"/>
                  </a:lnTo>
                  <a:lnTo>
                    <a:pt x="166513" y="44726"/>
                  </a:lnTo>
                  <a:lnTo>
                    <a:pt x="160991" y="66822"/>
                  </a:lnTo>
                  <a:lnTo>
                    <a:pt x="138383" y="109603"/>
                  </a:lnTo>
                  <a:lnTo>
                    <a:pt x="108831" y="138764"/>
                  </a:lnTo>
                  <a:lnTo>
                    <a:pt x="108602" y="138457"/>
                  </a:lnTo>
                  <a:lnTo>
                    <a:pt x="110788" y="135913"/>
                  </a:lnTo>
                  <a:lnTo>
                    <a:pt x="130634" y="126743"/>
                  </a:lnTo>
                  <a:lnTo>
                    <a:pt x="164330" y="122206"/>
                  </a:lnTo>
                  <a:lnTo>
                    <a:pt x="184198" y="127384"/>
                  </a:lnTo>
                  <a:lnTo>
                    <a:pt x="216017" y="149772"/>
                  </a:lnTo>
                  <a:lnTo>
                    <a:pt x="219833" y="157494"/>
                  </a:lnTo>
                  <a:lnTo>
                    <a:pt x="220954" y="175433"/>
                  </a:lnTo>
                  <a:lnTo>
                    <a:pt x="209419" y="205263"/>
                  </a:lnTo>
                  <a:lnTo>
                    <a:pt x="194489" y="219670"/>
                  </a:lnTo>
                  <a:lnTo>
                    <a:pt x="156308" y="238451"/>
                  </a:lnTo>
                  <a:lnTo>
                    <a:pt x="102412" y="245560"/>
                  </a:lnTo>
                  <a:lnTo>
                    <a:pt x="83577" y="246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16850" y="3737642"/>
              <a:ext cx="631710" cy="10504"/>
            </a:xfrm>
            <a:custGeom>
              <a:avLst/>
              <a:gdLst/>
              <a:ahLst/>
              <a:cxnLst/>
              <a:rect l="0" t="0" r="0" b="0"/>
              <a:pathLst>
                <a:path w="631710" h="10504">
                  <a:moveTo>
                    <a:pt x="631709" y="10503"/>
                  </a:moveTo>
                  <a:lnTo>
                    <a:pt x="573093" y="1438"/>
                  </a:lnTo>
                  <a:lnTo>
                    <a:pt x="510513" y="263"/>
                  </a:lnTo>
                  <a:lnTo>
                    <a:pt x="459189" y="60"/>
                  </a:lnTo>
                  <a:lnTo>
                    <a:pt x="408107" y="0"/>
                  </a:lnTo>
                  <a:lnTo>
                    <a:pt x="348332" y="3099"/>
                  </a:lnTo>
                  <a:lnTo>
                    <a:pt x="291464" y="9040"/>
                  </a:lnTo>
                  <a:lnTo>
                    <a:pt x="235170" y="2978"/>
                  </a:lnTo>
                  <a:lnTo>
                    <a:pt x="175871" y="568"/>
                  </a:lnTo>
                  <a:lnTo>
                    <a:pt x="125419" y="150"/>
                  </a:lnTo>
                  <a:lnTo>
                    <a:pt x="76545" y="3146"/>
                  </a:lnTo>
                  <a:lnTo>
                    <a:pt x="35548" y="8323"/>
                  </a:lnTo>
                  <a:lnTo>
                    <a:pt x="0" y="10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06362" y="3878218"/>
              <a:ext cx="315856" cy="347480"/>
            </a:xfrm>
            <a:custGeom>
              <a:avLst/>
              <a:gdLst/>
              <a:ahLst/>
              <a:cxnLst/>
              <a:rect l="0" t="0" r="0" b="0"/>
              <a:pathLst>
                <a:path w="315856" h="347480">
                  <a:moveTo>
                    <a:pt x="0" y="80497"/>
                  </a:moveTo>
                  <a:lnTo>
                    <a:pt x="9575" y="56450"/>
                  </a:lnTo>
                  <a:lnTo>
                    <a:pt x="20244" y="42123"/>
                  </a:lnTo>
                  <a:lnTo>
                    <a:pt x="74552" y="8863"/>
                  </a:lnTo>
                  <a:lnTo>
                    <a:pt x="111127" y="0"/>
                  </a:lnTo>
                  <a:lnTo>
                    <a:pt x="146011" y="2963"/>
                  </a:lnTo>
                  <a:lnTo>
                    <a:pt x="164719" y="14452"/>
                  </a:lnTo>
                  <a:lnTo>
                    <a:pt x="179663" y="31256"/>
                  </a:lnTo>
                  <a:lnTo>
                    <a:pt x="206504" y="92494"/>
                  </a:lnTo>
                  <a:lnTo>
                    <a:pt x="215085" y="131105"/>
                  </a:lnTo>
                  <a:lnTo>
                    <a:pt x="208689" y="189193"/>
                  </a:lnTo>
                  <a:lnTo>
                    <a:pt x="196161" y="251056"/>
                  </a:lnTo>
                  <a:lnTo>
                    <a:pt x="167483" y="302681"/>
                  </a:lnTo>
                  <a:lnTo>
                    <a:pt x="152816" y="320795"/>
                  </a:lnTo>
                  <a:lnTo>
                    <a:pt x="114804" y="341956"/>
                  </a:lnTo>
                  <a:lnTo>
                    <a:pt x="104612" y="346050"/>
                  </a:lnTo>
                  <a:lnTo>
                    <a:pt x="83929" y="347479"/>
                  </a:lnTo>
                  <a:lnTo>
                    <a:pt x="42056" y="338864"/>
                  </a:lnTo>
                  <a:lnTo>
                    <a:pt x="16101" y="323687"/>
                  </a:lnTo>
                  <a:lnTo>
                    <a:pt x="11904" y="316323"/>
                  </a:lnTo>
                  <a:lnTo>
                    <a:pt x="10360" y="298782"/>
                  </a:lnTo>
                  <a:lnTo>
                    <a:pt x="16068" y="269176"/>
                  </a:lnTo>
                  <a:lnTo>
                    <a:pt x="30757" y="238177"/>
                  </a:lnTo>
                  <a:lnTo>
                    <a:pt x="46426" y="223496"/>
                  </a:lnTo>
                  <a:lnTo>
                    <a:pt x="85080" y="204540"/>
                  </a:lnTo>
                  <a:lnTo>
                    <a:pt x="143322" y="197936"/>
                  </a:lnTo>
                  <a:lnTo>
                    <a:pt x="192725" y="197962"/>
                  </a:lnTo>
                  <a:lnTo>
                    <a:pt x="248813" y="207858"/>
                  </a:lnTo>
                  <a:lnTo>
                    <a:pt x="306157" y="224866"/>
                  </a:lnTo>
                  <a:lnTo>
                    <a:pt x="315855" y="227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064414" y="3116489"/>
            <a:ext cx="1526271" cy="1073748"/>
            <a:chOff x="6064414" y="3116489"/>
            <a:chExt cx="1526271" cy="1073748"/>
          </a:xfrm>
        </p:grpSpPr>
        <p:sp>
          <p:nvSpPr>
            <p:cNvPr id="79" name="Freeform 78"/>
            <p:cNvSpPr/>
            <p:nvPr/>
          </p:nvSpPr>
          <p:spPr>
            <a:xfrm>
              <a:off x="6064414" y="3653388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36140" y="10529"/>
                  </a:lnTo>
                  <a:lnTo>
                    <a:pt x="18792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96000" y="373761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62593" y="179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53969" y="3495461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10528" y="48931"/>
                  </a:lnTo>
                  <a:lnTo>
                    <a:pt x="10528" y="108061"/>
                  </a:lnTo>
                  <a:lnTo>
                    <a:pt x="10528" y="161869"/>
                  </a:lnTo>
                  <a:lnTo>
                    <a:pt x="10528" y="222266"/>
                  </a:lnTo>
                  <a:lnTo>
                    <a:pt x="10528" y="284615"/>
                  </a:lnTo>
                  <a:lnTo>
                    <a:pt x="10528" y="347543"/>
                  </a:lnTo>
                  <a:lnTo>
                    <a:pt x="4939" y="40505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93404" y="3474404"/>
              <a:ext cx="245933" cy="416754"/>
            </a:xfrm>
            <a:custGeom>
              <a:avLst/>
              <a:gdLst/>
              <a:ahLst/>
              <a:cxnLst/>
              <a:rect l="0" t="0" r="0" b="0"/>
              <a:pathLst>
                <a:path w="245933" h="416754">
                  <a:moveTo>
                    <a:pt x="134306" y="0"/>
                  </a:moveTo>
                  <a:lnTo>
                    <a:pt x="84807" y="55087"/>
                  </a:lnTo>
                  <a:lnTo>
                    <a:pt x="58362" y="108726"/>
                  </a:lnTo>
                  <a:lnTo>
                    <a:pt x="33621" y="168693"/>
                  </a:lnTo>
                  <a:lnTo>
                    <a:pt x="15126" y="230040"/>
                  </a:lnTo>
                  <a:lnTo>
                    <a:pt x="2143" y="281833"/>
                  </a:lnTo>
                  <a:lnTo>
                    <a:pt x="0" y="322022"/>
                  </a:lnTo>
                  <a:lnTo>
                    <a:pt x="7424" y="356677"/>
                  </a:lnTo>
                  <a:lnTo>
                    <a:pt x="30300" y="396708"/>
                  </a:lnTo>
                  <a:lnTo>
                    <a:pt x="36892" y="404852"/>
                  </a:lnTo>
                  <a:lnTo>
                    <a:pt x="56696" y="413900"/>
                  </a:lnTo>
                  <a:lnTo>
                    <a:pt x="79925" y="416753"/>
                  </a:lnTo>
                  <a:lnTo>
                    <a:pt x="113904" y="410611"/>
                  </a:lnTo>
                  <a:lnTo>
                    <a:pt x="160475" y="388167"/>
                  </a:lnTo>
                  <a:lnTo>
                    <a:pt x="200273" y="353107"/>
                  </a:lnTo>
                  <a:lnTo>
                    <a:pt x="235987" y="304686"/>
                  </a:lnTo>
                  <a:lnTo>
                    <a:pt x="243838" y="280865"/>
                  </a:lnTo>
                  <a:lnTo>
                    <a:pt x="245932" y="267962"/>
                  </a:lnTo>
                  <a:lnTo>
                    <a:pt x="242019" y="244266"/>
                  </a:lnTo>
                  <a:lnTo>
                    <a:pt x="237700" y="233034"/>
                  </a:lnTo>
                  <a:lnTo>
                    <a:pt x="223542" y="217434"/>
                  </a:lnTo>
                  <a:lnTo>
                    <a:pt x="214854" y="211637"/>
                  </a:lnTo>
                  <a:lnTo>
                    <a:pt x="180268" y="203477"/>
                  </a:lnTo>
                  <a:lnTo>
                    <a:pt x="140385" y="206648"/>
                  </a:lnTo>
                  <a:lnTo>
                    <a:pt x="119070" y="215066"/>
                  </a:lnTo>
                  <a:lnTo>
                    <a:pt x="63312" y="261412"/>
                  </a:lnTo>
                  <a:lnTo>
                    <a:pt x="1849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06735" y="331647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9879" y="16768"/>
                  </a:lnTo>
                  <a:lnTo>
                    <a:pt x="2927" y="49552"/>
                  </a:lnTo>
                  <a:lnTo>
                    <a:pt x="579" y="10978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043565" y="3611274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3939" y="17959"/>
                  </a:lnTo>
                  <a:lnTo>
                    <a:pt x="72531" y="28547"/>
                  </a:lnTo>
                  <a:lnTo>
                    <a:pt x="10180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75150" y="3719275"/>
              <a:ext cx="315856" cy="309816"/>
            </a:xfrm>
            <a:custGeom>
              <a:avLst/>
              <a:gdLst/>
              <a:ahLst/>
              <a:cxnLst/>
              <a:rect l="0" t="0" r="0" b="0"/>
              <a:pathLst>
                <a:path w="315856" h="309816">
                  <a:moveTo>
                    <a:pt x="0" y="60455"/>
                  </a:moveTo>
                  <a:lnTo>
                    <a:pt x="9576" y="36409"/>
                  </a:lnTo>
                  <a:lnTo>
                    <a:pt x="20244" y="22082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3469" y="4731"/>
                  </a:lnTo>
                  <a:lnTo>
                    <a:pt x="133213" y="20547"/>
                  </a:lnTo>
                  <a:lnTo>
                    <a:pt x="164224" y="46853"/>
                  </a:lnTo>
                  <a:lnTo>
                    <a:pt x="180200" y="73192"/>
                  </a:lnTo>
                  <a:lnTo>
                    <a:pt x="192343" y="108813"/>
                  </a:lnTo>
                  <a:lnTo>
                    <a:pt x="193500" y="132250"/>
                  </a:lnTo>
                  <a:lnTo>
                    <a:pt x="180462" y="193782"/>
                  </a:lnTo>
                  <a:lnTo>
                    <a:pt x="150179" y="249502"/>
                  </a:lnTo>
                  <a:lnTo>
                    <a:pt x="121519" y="289650"/>
                  </a:lnTo>
                  <a:lnTo>
                    <a:pt x="103142" y="301920"/>
                  </a:lnTo>
                  <a:lnTo>
                    <a:pt x="67476" y="309815"/>
                  </a:lnTo>
                  <a:lnTo>
                    <a:pt x="44027" y="305423"/>
                  </a:lnTo>
                  <a:lnTo>
                    <a:pt x="32861" y="300976"/>
                  </a:lnTo>
                  <a:lnTo>
                    <a:pt x="25417" y="293332"/>
                  </a:lnTo>
                  <a:lnTo>
                    <a:pt x="17146" y="272361"/>
                  </a:lnTo>
                  <a:lnTo>
                    <a:pt x="19709" y="250562"/>
                  </a:lnTo>
                  <a:lnTo>
                    <a:pt x="23667" y="239835"/>
                  </a:lnTo>
                  <a:lnTo>
                    <a:pt x="37425" y="224798"/>
                  </a:lnTo>
                  <a:lnTo>
                    <a:pt x="68021" y="209755"/>
                  </a:lnTo>
                  <a:lnTo>
                    <a:pt x="106722" y="201008"/>
                  </a:lnTo>
                  <a:lnTo>
                    <a:pt x="167310" y="198053"/>
                  </a:lnTo>
                  <a:lnTo>
                    <a:pt x="221132" y="204705"/>
                  </a:lnTo>
                  <a:lnTo>
                    <a:pt x="279424" y="204113"/>
                  </a:lnTo>
                  <a:lnTo>
                    <a:pt x="315855" y="197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76390" y="3116489"/>
              <a:ext cx="1314295" cy="1073748"/>
            </a:xfrm>
            <a:custGeom>
              <a:avLst/>
              <a:gdLst/>
              <a:ahLst/>
              <a:cxnLst/>
              <a:rect l="0" t="0" r="0" b="0"/>
              <a:pathLst>
                <a:path w="1314295" h="1073748">
                  <a:moveTo>
                    <a:pt x="640832" y="157873"/>
                  </a:moveTo>
                  <a:lnTo>
                    <a:pt x="587804" y="134154"/>
                  </a:lnTo>
                  <a:lnTo>
                    <a:pt x="529189" y="120606"/>
                  </a:lnTo>
                  <a:lnTo>
                    <a:pt x="479721" y="118365"/>
                  </a:lnTo>
                  <a:lnTo>
                    <a:pt x="417372" y="124376"/>
                  </a:lnTo>
                  <a:lnTo>
                    <a:pt x="385929" y="127778"/>
                  </a:lnTo>
                  <a:lnTo>
                    <a:pt x="334028" y="145906"/>
                  </a:lnTo>
                  <a:lnTo>
                    <a:pt x="292954" y="163686"/>
                  </a:lnTo>
                  <a:lnTo>
                    <a:pt x="232720" y="202876"/>
                  </a:lnTo>
                  <a:lnTo>
                    <a:pt x="169597" y="260927"/>
                  </a:lnTo>
                  <a:lnTo>
                    <a:pt x="125055" y="314770"/>
                  </a:lnTo>
                  <a:lnTo>
                    <a:pt x="94067" y="368933"/>
                  </a:lnTo>
                  <a:lnTo>
                    <a:pt x="59827" y="430281"/>
                  </a:lnTo>
                  <a:lnTo>
                    <a:pt x="36079" y="489149"/>
                  </a:lnTo>
                  <a:lnTo>
                    <a:pt x="16456" y="546686"/>
                  </a:lnTo>
                  <a:lnTo>
                    <a:pt x="3336" y="598971"/>
                  </a:lnTo>
                  <a:lnTo>
                    <a:pt x="0" y="647447"/>
                  </a:lnTo>
                  <a:lnTo>
                    <a:pt x="181" y="697686"/>
                  </a:lnTo>
                  <a:lnTo>
                    <a:pt x="10130" y="757176"/>
                  </a:lnTo>
                  <a:lnTo>
                    <a:pt x="23359" y="813987"/>
                  </a:lnTo>
                  <a:lnTo>
                    <a:pt x="45643" y="870269"/>
                  </a:lnTo>
                  <a:lnTo>
                    <a:pt x="79500" y="929309"/>
                  </a:lnTo>
                  <a:lnTo>
                    <a:pt x="124237" y="967962"/>
                  </a:lnTo>
                  <a:lnTo>
                    <a:pt x="178134" y="999340"/>
                  </a:lnTo>
                  <a:lnTo>
                    <a:pt x="228251" y="1028068"/>
                  </a:lnTo>
                  <a:lnTo>
                    <a:pt x="289927" y="1055104"/>
                  </a:lnTo>
                  <a:lnTo>
                    <a:pt x="348128" y="1067778"/>
                  </a:lnTo>
                  <a:lnTo>
                    <a:pt x="409826" y="1072053"/>
                  </a:lnTo>
                  <a:lnTo>
                    <a:pt x="472560" y="1073319"/>
                  </a:lnTo>
                  <a:lnTo>
                    <a:pt x="514573" y="1073616"/>
                  </a:lnTo>
                  <a:lnTo>
                    <a:pt x="559760" y="1073747"/>
                  </a:lnTo>
                  <a:lnTo>
                    <a:pt x="605970" y="1072636"/>
                  </a:lnTo>
                  <a:lnTo>
                    <a:pt x="669107" y="1065433"/>
                  </a:lnTo>
                  <a:lnTo>
                    <a:pt x="720830" y="1055890"/>
                  </a:lnTo>
                  <a:lnTo>
                    <a:pt x="776060" y="1045654"/>
                  </a:lnTo>
                  <a:lnTo>
                    <a:pt x="839271" y="1028213"/>
                  </a:lnTo>
                  <a:lnTo>
                    <a:pt x="893306" y="1007560"/>
                  </a:lnTo>
                  <a:lnTo>
                    <a:pt x="956669" y="976627"/>
                  </a:lnTo>
                  <a:lnTo>
                    <a:pt x="1009976" y="944943"/>
                  </a:lnTo>
                  <a:lnTo>
                    <a:pt x="1073322" y="906060"/>
                  </a:lnTo>
                  <a:lnTo>
                    <a:pt x="1134898" y="852998"/>
                  </a:lnTo>
                  <a:lnTo>
                    <a:pt x="1191794" y="796612"/>
                  </a:lnTo>
                  <a:lnTo>
                    <a:pt x="1232765" y="753319"/>
                  </a:lnTo>
                  <a:lnTo>
                    <a:pt x="1259967" y="693560"/>
                  </a:lnTo>
                  <a:lnTo>
                    <a:pt x="1279995" y="644279"/>
                  </a:lnTo>
                  <a:lnTo>
                    <a:pt x="1300747" y="592632"/>
                  </a:lnTo>
                  <a:lnTo>
                    <a:pt x="1310535" y="534695"/>
                  </a:lnTo>
                  <a:lnTo>
                    <a:pt x="1313435" y="478665"/>
                  </a:lnTo>
                  <a:lnTo>
                    <a:pt x="1314294" y="419429"/>
                  </a:lnTo>
                  <a:lnTo>
                    <a:pt x="1306179" y="359407"/>
                  </a:lnTo>
                  <a:lnTo>
                    <a:pt x="1293311" y="299891"/>
                  </a:lnTo>
                  <a:lnTo>
                    <a:pt x="1273915" y="253647"/>
                  </a:lnTo>
                  <a:lnTo>
                    <a:pt x="1240318" y="197415"/>
                  </a:lnTo>
                  <a:lnTo>
                    <a:pt x="1188483" y="134368"/>
                  </a:lnTo>
                  <a:lnTo>
                    <a:pt x="1173181" y="117011"/>
                  </a:lnTo>
                  <a:lnTo>
                    <a:pt x="1112150" y="73205"/>
                  </a:lnTo>
                  <a:lnTo>
                    <a:pt x="1091292" y="60581"/>
                  </a:lnTo>
                  <a:lnTo>
                    <a:pt x="1031706" y="39141"/>
                  </a:lnTo>
                  <a:lnTo>
                    <a:pt x="969585" y="21081"/>
                  </a:lnTo>
                  <a:lnTo>
                    <a:pt x="919981" y="6980"/>
                  </a:lnTo>
                  <a:lnTo>
                    <a:pt x="857886" y="1336"/>
                  </a:lnTo>
                  <a:lnTo>
                    <a:pt x="799348" y="220"/>
                  </a:lnTo>
                  <a:lnTo>
                    <a:pt x="742724" y="0"/>
                  </a:lnTo>
                  <a:lnTo>
                    <a:pt x="679244" y="8362"/>
                  </a:lnTo>
                  <a:lnTo>
                    <a:pt x="617311" y="21279"/>
                  </a:lnTo>
                  <a:lnTo>
                    <a:pt x="567133" y="31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032000" y="163580"/>
            <a:ext cx="5337949" cy="647115"/>
            <a:chOff x="2032000" y="163580"/>
            <a:chExt cx="5337949" cy="647115"/>
          </a:xfrm>
        </p:grpSpPr>
        <p:sp>
          <p:nvSpPr>
            <p:cNvPr id="88" name="Freeform 87"/>
            <p:cNvSpPr/>
            <p:nvPr/>
          </p:nvSpPr>
          <p:spPr>
            <a:xfrm>
              <a:off x="2032000" y="277264"/>
              <a:ext cx="1642446" cy="301238"/>
            </a:xfrm>
            <a:custGeom>
              <a:avLst/>
              <a:gdLst/>
              <a:ahLst/>
              <a:cxnLst/>
              <a:rect l="0" t="0" r="0" b="0"/>
              <a:pathLst>
                <a:path w="1642446" h="301238">
                  <a:moveTo>
                    <a:pt x="0" y="143875"/>
                  </a:moveTo>
                  <a:lnTo>
                    <a:pt x="3000" y="152610"/>
                  </a:lnTo>
                  <a:lnTo>
                    <a:pt x="6423" y="160316"/>
                  </a:lnTo>
                  <a:lnTo>
                    <a:pt x="10623" y="167718"/>
                  </a:lnTo>
                  <a:lnTo>
                    <a:pt x="15696" y="174980"/>
                  </a:lnTo>
                  <a:lnTo>
                    <a:pt x="21826" y="182158"/>
                  </a:lnTo>
                  <a:lnTo>
                    <a:pt x="29005" y="189284"/>
                  </a:lnTo>
                  <a:lnTo>
                    <a:pt x="36920" y="196374"/>
                  </a:lnTo>
                  <a:lnTo>
                    <a:pt x="45066" y="203441"/>
                  </a:lnTo>
                  <a:lnTo>
                    <a:pt x="53138" y="210487"/>
                  </a:lnTo>
                  <a:lnTo>
                    <a:pt x="61182" y="217355"/>
                  </a:lnTo>
                  <a:lnTo>
                    <a:pt x="69495" y="223740"/>
                  </a:lnTo>
                  <a:lnTo>
                    <a:pt x="78237" y="229519"/>
                  </a:lnTo>
                  <a:lnTo>
                    <a:pt x="87413" y="234892"/>
                  </a:lnTo>
                  <a:lnTo>
                    <a:pt x="96959" y="240267"/>
                  </a:lnTo>
                  <a:lnTo>
                    <a:pt x="106797" y="245882"/>
                  </a:lnTo>
                  <a:lnTo>
                    <a:pt x="117015" y="251637"/>
                  </a:lnTo>
                  <a:lnTo>
                    <a:pt x="127860" y="257201"/>
                  </a:lnTo>
                  <a:lnTo>
                    <a:pt x="139415" y="262389"/>
                  </a:lnTo>
                  <a:lnTo>
                    <a:pt x="151616" y="267178"/>
                  </a:lnTo>
                  <a:lnTo>
                    <a:pt x="164338" y="271622"/>
                  </a:lnTo>
                  <a:lnTo>
                    <a:pt x="177448" y="275794"/>
                  </a:lnTo>
                  <a:lnTo>
                    <a:pt x="190676" y="279765"/>
                  </a:lnTo>
                  <a:lnTo>
                    <a:pt x="203629" y="283592"/>
                  </a:lnTo>
                  <a:lnTo>
                    <a:pt x="216127" y="287313"/>
                  </a:lnTo>
                  <a:lnTo>
                    <a:pt x="228485" y="290797"/>
                  </a:lnTo>
                  <a:lnTo>
                    <a:pt x="241388" y="293757"/>
                  </a:lnTo>
                  <a:lnTo>
                    <a:pt x="255181" y="296080"/>
                  </a:lnTo>
                  <a:lnTo>
                    <a:pt x="269719" y="297808"/>
                  </a:lnTo>
                  <a:lnTo>
                    <a:pt x="284557" y="299051"/>
                  </a:lnTo>
                  <a:lnTo>
                    <a:pt x="299392" y="299925"/>
                  </a:lnTo>
                  <a:lnTo>
                    <a:pt x="314100" y="300529"/>
                  </a:lnTo>
                  <a:lnTo>
                    <a:pt x="328654" y="300943"/>
                  </a:lnTo>
                  <a:lnTo>
                    <a:pt x="343076" y="301220"/>
                  </a:lnTo>
                  <a:lnTo>
                    <a:pt x="357556" y="301237"/>
                  </a:lnTo>
                  <a:lnTo>
                    <a:pt x="372431" y="300717"/>
                  </a:lnTo>
                  <a:lnTo>
                    <a:pt x="387847" y="299550"/>
                  </a:lnTo>
                  <a:lnTo>
                    <a:pt x="403627" y="297782"/>
                  </a:lnTo>
                  <a:lnTo>
                    <a:pt x="419373" y="295524"/>
                  </a:lnTo>
                  <a:lnTo>
                    <a:pt x="434854" y="292899"/>
                  </a:lnTo>
                  <a:lnTo>
                    <a:pt x="450012" y="290170"/>
                  </a:lnTo>
                  <a:lnTo>
                    <a:pt x="464876" y="287726"/>
                  </a:lnTo>
                  <a:lnTo>
                    <a:pt x="479500" y="285748"/>
                  </a:lnTo>
                  <a:lnTo>
                    <a:pt x="493778" y="284083"/>
                  </a:lnTo>
                  <a:lnTo>
                    <a:pt x="507453" y="282350"/>
                  </a:lnTo>
                  <a:lnTo>
                    <a:pt x="520437" y="280325"/>
                  </a:lnTo>
                  <a:lnTo>
                    <a:pt x="532955" y="277794"/>
                  </a:lnTo>
                  <a:lnTo>
                    <a:pt x="545434" y="274483"/>
                  </a:lnTo>
                  <a:lnTo>
                    <a:pt x="558129" y="270329"/>
                  </a:lnTo>
                  <a:lnTo>
                    <a:pt x="571115" y="265589"/>
                  </a:lnTo>
                  <a:lnTo>
                    <a:pt x="584372" y="260722"/>
                  </a:lnTo>
                  <a:lnTo>
                    <a:pt x="597850" y="256004"/>
                  </a:lnTo>
                  <a:lnTo>
                    <a:pt x="611495" y="251364"/>
                  </a:lnTo>
                  <a:lnTo>
                    <a:pt x="625261" y="246489"/>
                  </a:lnTo>
                  <a:lnTo>
                    <a:pt x="639114" y="241214"/>
                  </a:lnTo>
                  <a:lnTo>
                    <a:pt x="653025" y="235688"/>
                  </a:lnTo>
                  <a:lnTo>
                    <a:pt x="666978" y="230279"/>
                  </a:lnTo>
                  <a:lnTo>
                    <a:pt x="680954" y="225189"/>
                  </a:lnTo>
                  <a:lnTo>
                    <a:pt x="694781" y="220297"/>
                  </a:lnTo>
                  <a:lnTo>
                    <a:pt x="708145" y="215251"/>
                  </a:lnTo>
                  <a:lnTo>
                    <a:pt x="720917" y="209857"/>
                  </a:lnTo>
                  <a:lnTo>
                    <a:pt x="733291" y="204081"/>
                  </a:lnTo>
                  <a:lnTo>
                    <a:pt x="745673" y="197972"/>
                  </a:lnTo>
                  <a:lnTo>
                    <a:pt x="758302" y="191603"/>
                  </a:lnTo>
                  <a:lnTo>
                    <a:pt x="771245" y="185208"/>
                  </a:lnTo>
                  <a:lnTo>
                    <a:pt x="784472" y="179147"/>
                  </a:lnTo>
                  <a:lnTo>
                    <a:pt x="797930" y="173589"/>
                  </a:lnTo>
                  <a:lnTo>
                    <a:pt x="811563" y="168366"/>
                  </a:lnTo>
                  <a:lnTo>
                    <a:pt x="825320" y="163092"/>
                  </a:lnTo>
                  <a:lnTo>
                    <a:pt x="839167" y="157541"/>
                  </a:lnTo>
                  <a:lnTo>
                    <a:pt x="853075" y="151658"/>
                  </a:lnTo>
                  <a:lnTo>
                    <a:pt x="867025" y="145476"/>
                  </a:lnTo>
                  <a:lnTo>
                    <a:pt x="881004" y="139055"/>
                  </a:lnTo>
                  <a:lnTo>
                    <a:pt x="895002" y="132454"/>
                  </a:lnTo>
                  <a:lnTo>
                    <a:pt x="909014" y="125723"/>
                  </a:lnTo>
                  <a:lnTo>
                    <a:pt x="923034" y="118901"/>
                  </a:lnTo>
                  <a:lnTo>
                    <a:pt x="937060" y="112016"/>
                  </a:lnTo>
                  <a:lnTo>
                    <a:pt x="951090" y="105087"/>
                  </a:lnTo>
                  <a:lnTo>
                    <a:pt x="965122" y="98129"/>
                  </a:lnTo>
                  <a:lnTo>
                    <a:pt x="979157" y="91151"/>
                  </a:lnTo>
                  <a:lnTo>
                    <a:pt x="993193" y="84159"/>
                  </a:lnTo>
                  <a:lnTo>
                    <a:pt x="1007234" y="77163"/>
                  </a:lnTo>
                  <a:lnTo>
                    <a:pt x="1021443" y="70329"/>
                  </a:lnTo>
                  <a:lnTo>
                    <a:pt x="1036129" y="63966"/>
                  </a:lnTo>
                  <a:lnTo>
                    <a:pt x="1051415" y="58206"/>
                  </a:lnTo>
                  <a:lnTo>
                    <a:pt x="1067106" y="53016"/>
                  </a:lnTo>
                  <a:lnTo>
                    <a:pt x="1082792" y="48296"/>
                  </a:lnTo>
                  <a:lnTo>
                    <a:pt x="1098232" y="43935"/>
                  </a:lnTo>
                  <a:lnTo>
                    <a:pt x="1113363" y="39835"/>
                  </a:lnTo>
                  <a:lnTo>
                    <a:pt x="1128209" y="35921"/>
                  </a:lnTo>
                  <a:lnTo>
                    <a:pt x="1142825" y="32137"/>
                  </a:lnTo>
                  <a:lnTo>
                    <a:pt x="1157268" y="28441"/>
                  </a:lnTo>
                  <a:lnTo>
                    <a:pt x="1171585" y="24807"/>
                  </a:lnTo>
                  <a:lnTo>
                    <a:pt x="1185810" y="21213"/>
                  </a:lnTo>
                  <a:lnTo>
                    <a:pt x="1199805" y="17647"/>
                  </a:lnTo>
                  <a:lnTo>
                    <a:pt x="1213282" y="14100"/>
                  </a:lnTo>
                  <a:lnTo>
                    <a:pt x="1226130" y="10570"/>
                  </a:lnTo>
                  <a:lnTo>
                    <a:pt x="1238555" y="7216"/>
                  </a:lnTo>
                  <a:lnTo>
                    <a:pt x="1250972" y="4344"/>
                  </a:lnTo>
                  <a:lnTo>
                    <a:pt x="1263629" y="2085"/>
                  </a:lnTo>
                  <a:lnTo>
                    <a:pt x="1276759" y="568"/>
                  </a:lnTo>
                  <a:lnTo>
                    <a:pt x="1290645" y="0"/>
                  </a:lnTo>
                  <a:lnTo>
                    <a:pt x="1305359" y="393"/>
                  </a:lnTo>
                  <a:lnTo>
                    <a:pt x="1320648" y="1453"/>
                  </a:lnTo>
                  <a:lnTo>
                    <a:pt x="1336057" y="2696"/>
                  </a:lnTo>
                  <a:lnTo>
                    <a:pt x="1351304" y="3827"/>
                  </a:lnTo>
                  <a:lnTo>
                    <a:pt x="1366134" y="4906"/>
                  </a:lnTo>
                  <a:lnTo>
                    <a:pt x="1380244" y="6236"/>
                  </a:lnTo>
                  <a:lnTo>
                    <a:pt x="1393553" y="7983"/>
                  </a:lnTo>
                  <a:lnTo>
                    <a:pt x="1406304" y="10157"/>
                  </a:lnTo>
                  <a:lnTo>
                    <a:pt x="1418947" y="12695"/>
                  </a:lnTo>
                  <a:lnTo>
                    <a:pt x="1431751" y="15517"/>
                  </a:lnTo>
                  <a:lnTo>
                    <a:pt x="1444642" y="18548"/>
                  </a:lnTo>
                  <a:lnTo>
                    <a:pt x="1457303" y="21729"/>
                  </a:lnTo>
                  <a:lnTo>
                    <a:pt x="1469568" y="25019"/>
                  </a:lnTo>
                  <a:lnTo>
                    <a:pt x="1481584" y="28550"/>
                  </a:lnTo>
                  <a:lnTo>
                    <a:pt x="1493719" y="32605"/>
                  </a:lnTo>
                  <a:lnTo>
                    <a:pt x="1506174" y="37299"/>
                  </a:lnTo>
                  <a:lnTo>
                    <a:pt x="1518828" y="42588"/>
                  </a:lnTo>
                  <a:lnTo>
                    <a:pt x="1531329" y="48363"/>
                  </a:lnTo>
                  <a:lnTo>
                    <a:pt x="1543482" y="54508"/>
                  </a:lnTo>
                  <a:lnTo>
                    <a:pt x="1555253" y="60922"/>
                  </a:lnTo>
                  <a:lnTo>
                    <a:pt x="1566690" y="67527"/>
                  </a:lnTo>
                  <a:lnTo>
                    <a:pt x="1577860" y="74264"/>
                  </a:lnTo>
                  <a:lnTo>
                    <a:pt x="1588666" y="81093"/>
                  </a:lnTo>
                  <a:lnTo>
                    <a:pt x="1598857" y="87984"/>
                  </a:lnTo>
                  <a:lnTo>
                    <a:pt x="1608335" y="94907"/>
                  </a:lnTo>
                  <a:lnTo>
                    <a:pt x="1616864" y="101547"/>
                  </a:lnTo>
                  <a:lnTo>
                    <a:pt x="1624824" y="107952"/>
                  </a:lnTo>
                  <a:lnTo>
                    <a:pt x="1632915" y="114684"/>
                  </a:lnTo>
                  <a:lnTo>
                    <a:pt x="1642445" y="12281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70406" y="180455"/>
              <a:ext cx="701446" cy="548872"/>
            </a:xfrm>
            <a:custGeom>
              <a:avLst/>
              <a:gdLst/>
              <a:ahLst/>
              <a:cxnLst/>
              <a:rect l="0" t="0" r="0" b="0"/>
              <a:pathLst>
                <a:path w="701446" h="548872">
                  <a:moveTo>
                    <a:pt x="435749" y="40643"/>
                  </a:moveTo>
                  <a:lnTo>
                    <a:pt x="429814" y="34842"/>
                  </a:lnTo>
                  <a:lnTo>
                    <a:pt x="423610" y="29918"/>
                  </a:lnTo>
                  <a:lnTo>
                    <a:pt x="416514" y="25416"/>
                  </a:lnTo>
                  <a:lnTo>
                    <a:pt x="408574" y="21195"/>
                  </a:lnTo>
                  <a:lnTo>
                    <a:pt x="399928" y="17181"/>
                  </a:lnTo>
                  <a:lnTo>
                    <a:pt x="390728" y="13324"/>
                  </a:lnTo>
                  <a:lnTo>
                    <a:pt x="380956" y="9745"/>
                  </a:lnTo>
                  <a:lnTo>
                    <a:pt x="370418" y="6718"/>
                  </a:lnTo>
                  <a:lnTo>
                    <a:pt x="359067" y="4349"/>
                  </a:lnTo>
                  <a:lnTo>
                    <a:pt x="346835" y="2589"/>
                  </a:lnTo>
                  <a:lnTo>
                    <a:pt x="333561" y="1324"/>
                  </a:lnTo>
                  <a:lnTo>
                    <a:pt x="319262" y="441"/>
                  </a:lnTo>
                  <a:lnTo>
                    <a:pt x="304252" y="0"/>
                  </a:lnTo>
                  <a:lnTo>
                    <a:pt x="289031" y="227"/>
                  </a:lnTo>
                  <a:lnTo>
                    <a:pt x="273906" y="1195"/>
                  </a:lnTo>
                  <a:lnTo>
                    <a:pt x="258988" y="2827"/>
                  </a:lnTo>
                  <a:lnTo>
                    <a:pt x="244285" y="4994"/>
                  </a:lnTo>
                  <a:lnTo>
                    <a:pt x="229770" y="7567"/>
                  </a:lnTo>
                  <a:lnTo>
                    <a:pt x="215565" y="10600"/>
                  </a:lnTo>
                  <a:lnTo>
                    <a:pt x="201940" y="14313"/>
                  </a:lnTo>
                  <a:lnTo>
                    <a:pt x="188992" y="18774"/>
                  </a:lnTo>
                  <a:lnTo>
                    <a:pt x="176669" y="23906"/>
                  </a:lnTo>
                  <a:lnTo>
                    <a:pt x="164853" y="29575"/>
                  </a:lnTo>
                  <a:lnTo>
                    <a:pt x="153425" y="35648"/>
                  </a:lnTo>
                  <a:lnTo>
                    <a:pt x="142444" y="42014"/>
                  </a:lnTo>
                  <a:lnTo>
                    <a:pt x="132136" y="48587"/>
                  </a:lnTo>
                  <a:lnTo>
                    <a:pt x="122570" y="55303"/>
                  </a:lnTo>
                  <a:lnTo>
                    <a:pt x="113670" y="62117"/>
                  </a:lnTo>
                  <a:lnTo>
                    <a:pt x="105307" y="68998"/>
                  </a:lnTo>
                  <a:lnTo>
                    <a:pt x="97345" y="75929"/>
                  </a:lnTo>
                  <a:lnTo>
                    <a:pt x="89676" y="83059"/>
                  </a:lnTo>
                  <a:lnTo>
                    <a:pt x="82212" y="90685"/>
                  </a:lnTo>
                  <a:lnTo>
                    <a:pt x="74890" y="98930"/>
                  </a:lnTo>
                  <a:lnTo>
                    <a:pt x="67667" y="107756"/>
                  </a:lnTo>
                  <a:lnTo>
                    <a:pt x="60511" y="117059"/>
                  </a:lnTo>
                  <a:lnTo>
                    <a:pt x="53405" y="126725"/>
                  </a:lnTo>
                  <a:lnTo>
                    <a:pt x="46497" y="136657"/>
                  </a:lnTo>
                  <a:lnTo>
                    <a:pt x="40085" y="146777"/>
                  </a:lnTo>
                  <a:lnTo>
                    <a:pt x="34291" y="157028"/>
                  </a:lnTo>
                  <a:lnTo>
                    <a:pt x="29079" y="167368"/>
                  </a:lnTo>
                  <a:lnTo>
                    <a:pt x="24344" y="177770"/>
                  </a:lnTo>
                  <a:lnTo>
                    <a:pt x="19977" y="188218"/>
                  </a:lnTo>
                  <a:lnTo>
                    <a:pt x="16044" y="198863"/>
                  </a:lnTo>
                  <a:lnTo>
                    <a:pt x="12774" y="210001"/>
                  </a:lnTo>
                  <a:lnTo>
                    <a:pt x="10235" y="221753"/>
                  </a:lnTo>
                  <a:lnTo>
                    <a:pt x="8191" y="233917"/>
                  </a:lnTo>
                  <a:lnTo>
                    <a:pt x="6203" y="246083"/>
                  </a:lnTo>
                  <a:lnTo>
                    <a:pt x="4021" y="258011"/>
                  </a:lnTo>
                  <a:lnTo>
                    <a:pt x="1892" y="269800"/>
                  </a:lnTo>
                  <a:lnTo>
                    <a:pt x="450" y="281781"/>
                  </a:lnTo>
                  <a:lnTo>
                    <a:pt x="0" y="294139"/>
                  </a:lnTo>
                  <a:lnTo>
                    <a:pt x="529" y="306896"/>
                  </a:lnTo>
                  <a:lnTo>
                    <a:pt x="1880" y="320000"/>
                  </a:lnTo>
                  <a:lnTo>
                    <a:pt x="3866" y="333370"/>
                  </a:lnTo>
                  <a:lnTo>
                    <a:pt x="6318" y="346773"/>
                  </a:lnTo>
                  <a:lnTo>
                    <a:pt x="9102" y="359845"/>
                  </a:lnTo>
                  <a:lnTo>
                    <a:pt x="12122" y="372409"/>
                  </a:lnTo>
                  <a:lnTo>
                    <a:pt x="15470" y="384302"/>
                  </a:lnTo>
                  <a:lnTo>
                    <a:pt x="19403" y="395296"/>
                  </a:lnTo>
                  <a:lnTo>
                    <a:pt x="24014" y="405363"/>
                  </a:lnTo>
                  <a:lnTo>
                    <a:pt x="29247" y="414785"/>
                  </a:lnTo>
                  <a:lnTo>
                    <a:pt x="34985" y="424041"/>
                  </a:lnTo>
                  <a:lnTo>
                    <a:pt x="41105" y="433417"/>
                  </a:lnTo>
                  <a:lnTo>
                    <a:pt x="47503" y="442853"/>
                  </a:lnTo>
                  <a:lnTo>
                    <a:pt x="54096" y="452042"/>
                  </a:lnTo>
                  <a:lnTo>
                    <a:pt x="60831" y="460817"/>
                  </a:lnTo>
                  <a:lnTo>
                    <a:pt x="67827" y="469168"/>
                  </a:lnTo>
                  <a:lnTo>
                    <a:pt x="75364" y="477155"/>
                  </a:lnTo>
                  <a:lnTo>
                    <a:pt x="83547" y="484855"/>
                  </a:lnTo>
                  <a:lnTo>
                    <a:pt x="92332" y="492179"/>
                  </a:lnTo>
                  <a:lnTo>
                    <a:pt x="101608" y="498877"/>
                  </a:lnTo>
                  <a:lnTo>
                    <a:pt x="111261" y="504867"/>
                  </a:lnTo>
                  <a:lnTo>
                    <a:pt x="121354" y="510211"/>
                  </a:lnTo>
                  <a:lnTo>
                    <a:pt x="132114" y="515036"/>
                  </a:lnTo>
                  <a:lnTo>
                    <a:pt x="143612" y="519467"/>
                  </a:lnTo>
                  <a:lnTo>
                    <a:pt x="155775" y="523614"/>
                  </a:lnTo>
                  <a:lnTo>
                    <a:pt x="168471" y="527560"/>
                  </a:lnTo>
                  <a:lnTo>
                    <a:pt x="181564" y="531365"/>
                  </a:lnTo>
                  <a:lnTo>
                    <a:pt x="194780" y="535074"/>
                  </a:lnTo>
                  <a:lnTo>
                    <a:pt x="207726" y="538719"/>
                  </a:lnTo>
                  <a:lnTo>
                    <a:pt x="220214" y="542309"/>
                  </a:lnTo>
                  <a:lnTo>
                    <a:pt x="232395" y="545534"/>
                  </a:lnTo>
                  <a:lnTo>
                    <a:pt x="244649" y="547787"/>
                  </a:lnTo>
                  <a:lnTo>
                    <a:pt x="257192" y="548822"/>
                  </a:lnTo>
                  <a:lnTo>
                    <a:pt x="270075" y="548871"/>
                  </a:lnTo>
                  <a:lnTo>
                    <a:pt x="283264" y="548448"/>
                  </a:lnTo>
                  <a:lnTo>
                    <a:pt x="296696" y="547907"/>
                  </a:lnTo>
                  <a:lnTo>
                    <a:pt x="310311" y="547411"/>
                  </a:lnTo>
                  <a:lnTo>
                    <a:pt x="324057" y="547012"/>
                  </a:lnTo>
                  <a:lnTo>
                    <a:pt x="337896" y="546707"/>
                  </a:lnTo>
                  <a:lnTo>
                    <a:pt x="351799" y="546317"/>
                  </a:lnTo>
                  <a:lnTo>
                    <a:pt x="365745" y="545515"/>
                  </a:lnTo>
                  <a:lnTo>
                    <a:pt x="379722" y="544156"/>
                  </a:lnTo>
                  <a:lnTo>
                    <a:pt x="393718" y="542258"/>
                  </a:lnTo>
                  <a:lnTo>
                    <a:pt x="407729" y="539912"/>
                  </a:lnTo>
                  <a:lnTo>
                    <a:pt x="421749" y="537222"/>
                  </a:lnTo>
                  <a:lnTo>
                    <a:pt x="435774" y="534281"/>
                  </a:lnTo>
                  <a:lnTo>
                    <a:pt x="449804" y="531162"/>
                  </a:lnTo>
                  <a:lnTo>
                    <a:pt x="463836" y="527913"/>
                  </a:lnTo>
                  <a:lnTo>
                    <a:pt x="477871" y="524410"/>
                  </a:lnTo>
                  <a:lnTo>
                    <a:pt x="491906" y="520373"/>
                  </a:lnTo>
                  <a:lnTo>
                    <a:pt x="505933" y="515692"/>
                  </a:lnTo>
                  <a:lnTo>
                    <a:pt x="519624" y="510411"/>
                  </a:lnTo>
                  <a:lnTo>
                    <a:pt x="532365" y="504641"/>
                  </a:lnTo>
                  <a:lnTo>
                    <a:pt x="543901" y="498500"/>
                  </a:lnTo>
                  <a:lnTo>
                    <a:pt x="554460" y="492089"/>
                  </a:lnTo>
                  <a:lnTo>
                    <a:pt x="564553" y="485486"/>
                  </a:lnTo>
                  <a:lnTo>
                    <a:pt x="574532" y="478745"/>
                  </a:lnTo>
                  <a:lnTo>
                    <a:pt x="584559" y="471744"/>
                  </a:lnTo>
                  <a:lnTo>
                    <a:pt x="594685" y="464205"/>
                  </a:lnTo>
                  <a:lnTo>
                    <a:pt x="604906" y="456024"/>
                  </a:lnTo>
                  <a:lnTo>
                    <a:pt x="615043" y="447410"/>
                  </a:lnTo>
                  <a:lnTo>
                    <a:pt x="624769" y="438782"/>
                  </a:lnTo>
                  <a:lnTo>
                    <a:pt x="633937" y="430377"/>
                  </a:lnTo>
                  <a:lnTo>
                    <a:pt x="642566" y="421937"/>
                  </a:lnTo>
                  <a:lnTo>
                    <a:pt x="650749" y="412825"/>
                  </a:lnTo>
                  <a:lnTo>
                    <a:pt x="658583" y="402734"/>
                  </a:lnTo>
                  <a:lnTo>
                    <a:pt x="665998" y="391837"/>
                  </a:lnTo>
                  <a:lnTo>
                    <a:pt x="672758" y="380597"/>
                  </a:lnTo>
                  <a:lnTo>
                    <a:pt x="678789" y="369326"/>
                  </a:lnTo>
                  <a:lnTo>
                    <a:pt x="684162" y="357994"/>
                  </a:lnTo>
                  <a:lnTo>
                    <a:pt x="689005" y="346328"/>
                  </a:lnTo>
                  <a:lnTo>
                    <a:pt x="693441" y="334181"/>
                  </a:lnTo>
                  <a:lnTo>
                    <a:pt x="697250" y="321396"/>
                  </a:lnTo>
                  <a:lnTo>
                    <a:pt x="699904" y="307742"/>
                  </a:lnTo>
                  <a:lnTo>
                    <a:pt x="701212" y="293185"/>
                  </a:lnTo>
                  <a:lnTo>
                    <a:pt x="701445" y="278000"/>
                  </a:lnTo>
                  <a:lnTo>
                    <a:pt x="701147" y="262662"/>
                  </a:lnTo>
                  <a:lnTo>
                    <a:pt x="700685" y="247462"/>
                  </a:lnTo>
                  <a:lnTo>
                    <a:pt x="700072" y="232664"/>
                  </a:lnTo>
                  <a:lnTo>
                    <a:pt x="699061" y="218574"/>
                  </a:lnTo>
                  <a:lnTo>
                    <a:pt x="697528" y="205284"/>
                  </a:lnTo>
                  <a:lnTo>
                    <a:pt x="695330" y="192715"/>
                  </a:lnTo>
                  <a:lnTo>
                    <a:pt x="692243" y="180726"/>
                  </a:lnTo>
                  <a:lnTo>
                    <a:pt x="688230" y="169175"/>
                  </a:lnTo>
                  <a:lnTo>
                    <a:pt x="683246" y="157940"/>
                  </a:lnTo>
                  <a:lnTo>
                    <a:pt x="677150" y="146929"/>
                  </a:lnTo>
                  <a:lnTo>
                    <a:pt x="669976" y="136077"/>
                  </a:lnTo>
                  <a:lnTo>
                    <a:pt x="661887" y="125500"/>
                  </a:lnTo>
                  <a:lnTo>
                    <a:pt x="653088" y="115471"/>
                  </a:lnTo>
                  <a:lnTo>
                    <a:pt x="643759" y="106095"/>
                  </a:lnTo>
                  <a:lnTo>
                    <a:pt x="633885" y="97325"/>
                  </a:lnTo>
                  <a:lnTo>
                    <a:pt x="623272" y="89048"/>
                  </a:lnTo>
                  <a:lnTo>
                    <a:pt x="611878" y="81150"/>
                  </a:lnTo>
                  <a:lnTo>
                    <a:pt x="599954" y="73693"/>
                  </a:lnTo>
                  <a:lnTo>
                    <a:pt x="587950" y="66904"/>
                  </a:lnTo>
                  <a:lnTo>
                    <a:pt x="576136" y="60854"/>
                  </a:lnTo>
                  <a:lnTo>
                    <a:pt x="564592" y="55468"/>
                  </a:lnTo>
                  <a:lnTo>
                    <a:pt x="553308" y="50616"/>
                  </a:lnTo>
                  <a:lnTo>
                    <a:pt x="542240" y="46166"/>
                  </a:lnTo>
                  <a:lnTo>
                    <a:pt x="531408" y="41965"/>
                  </a:lnTo>
                  <a:lnTo>
                    <a:pt x="519624" y="37323"/>
                  </a:lnTo>
                  <a:lnTo>
                    <a:pt x="503616" y="30712"/>
                  </a:lnTo>
                  <a:lnTo>
                    <a:pt x="477863" y="1958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35294" y="163580"/>
              <a:ext cx="639525" cy="647115"/>
            </a:xfrm>
            <a:custGeom>
              <a:avLst/>
              <a:gdLst/>
              <a:ahLst/>
              <a:cxnLst/>
              <a:rect l="0" t="0" r="0" b="0"/>
              <a:pathLst>
                <a:path w="639525" h="647115">
                  <a:moveTo>
                    <a:pt x="7815" y="120689"/>
                  </a:moveTo>
                  <a:lnTo>
                    <a:pt x="4948" y="129624"/>
                  </a:lnTo>
                  <a:lnTo>
                    <a:pt x="2806" y="139251"/>
                  </a:lnTo>
                  <a:lnTo>
                    <a:pt x="1207" y="150534"/>
                  </a:lnTo>
                  <a:lnTo>
                    <a:pt x="199" y="163029"/>
                  </a:lnTo>
                  <a:lnTo>
                    <a:pt x="0" y="175860"/>
                  </a:lnTo>
                  <a:lnTo>
                    <a:pt x="650" y="188488"/>
                  </a:lnTo>
                  <a:lnTo>
                    <a:pt x="1889" y="201044"/>
                  </a:lnTo>
                  <a:lnTo>
                    <a:pt x="3253" y="214135"/>
                  </a:lnTo>
                  <a:lnTo>
                    <a:pt x="4462" y="228082"/>
                  </a:lnTo>
                  <a:lnTo>
                    <a:pt x="5424" y="242736"/>
                  </a:lnTo>
                  <a:lnTo>
                    <a:pt x="6144" y="257658"/>
                  </a:lnTo>
                  <a:lnTo>
                    <a:pt x="6663" y="272558"/>
                  </a:lnTo>
                  <a:lnTo>
                    <a:pt x="7028" y="287480"/>
                  </a:lnTo>
                  <a:lnTo>
                    <a:pt x="7281" y="302711"/>
                  </a:lnTo>
                  <a:lnTo>
                    <a:pt x="7459" y="318396"/>
                  </a:lnTo>
                  <a:lnTo>
                    <a:pt x="7749" y="334370"/>
                  </a:lnTo>
                  <a:lnTo>
                    <a:pt x="8477" y="350253"/>
                  </a:lnTo>
                  <a:lnTo>
                    <a:pt x="9780" y="365829"/>
                  </a:lnTo>
                  <a:lnTo>
                    <a:pt x="11469" y="381053"/>
                  </a:lnTo>
                  <a:lnTo>
                    <a:pt x="13141" y="395961"/>
                  </a:lnTo>
                  <a:lnTo>
                    <a:pt x="14565" y="410620"/>
                  </a:lnTo>
                  <a:lnTo>
                    <a:pt x="15841" y="425091"/>
                  </a:lnTo>
                  <a:lnTo>
                    <a:pt x="17304" y="439428"/>
                  </a:lnTo>
                  <a:lnTo>
                    <a:pt x="19136" y="453670"/>
                  </a:lnTo>
                  <a:lnTo>
                    <a:pt x="21197" y="467846"/>
                  </a:lnTo>
                  <a:lnTo>
                    <a:pt x="23127" y="481977"/>
                  </a:lnTo>
                  <a:lnTo>
                    <a:pt x="24711" y="496048"/>
                  </a:lnTo>
                  <a:lnTo>
                    <a:pt x="25528" y="508929"/>
                  </a:lnTo>
                  <a:lnTo>
                    <a:pt x="24985" y="516904"/>
                  </a:lnTo>
                  <a:lnTo>
                    <a:pt x="23499" y="517515"/>
                  </a:lnTo>
                  <a:lnTo>
                    <a:pt x="22037" y="512405"/>
                  </a:lnTo>
                  <a:lnTo>
                    <a:pt x="20735" y="503490"/>
                  </a:lnTo>
                  <a:lnTo>
                    <a:pt x="19275" y="492320"/>
                  </a:lnTo>
                  <a:lnTo>
                    <a:pt x="17461" y="479881"/>
                  </a:lnTo>
                  <a:lnTo>
                    <a:pt x="15421" y="466413"/>
                  </a:lnTo>
                  <a:lnTo>
                    <a:pt x="13509" y="451610"/>
                  </a:lnTo>
                  <a:lnTo>
                    <a:pt x="11928" y="435389"/>
                  </a:lnTo>
                  <a:lnTo>
                    <a:pt x="10716" y="418237"/>
                  </a:lnTo>
                  <a:lnTo>
                    <a:pt x="9827" y="401020"/>
                  </a:lnTo>
                  <a:lnTo>
                    <a:pt x="9195" y="384250"/>
                  </a:lnTo>
                  <a:lnTo>
                    <a:pt x="8754" y="368073"/>
                  </a:lnTo>
                  <a:lnTo>
                    <a:pt x="8450" y="352449"/>
                  </a:lnTo>
                  <a:lnTo>
                    <a:pt x="8243" y="337274"/>
                  </a:lnTo>
                  <a:lnTo>
                    <a:pt x="8103" y="322439"/>
                  </a:lnTo>
                  <a:lnTo>
                    <a:pt x="8008" y="307850"/>
                  </a:lnTo>
                  <a:lnTo>
                    <a:pt x="7944" y="293431"/>
                  </a:lnTo>
                  <a:lnTo>
                    <a:pt x="7901" y="278964"/>
                  </a:lnTo>
                  <a:lnTo>
                    <a:pt x="7873" y="264105"/>
                  </a:lnTo>
                  <a:lnTo>
                    <a:pt x="7858" y="248707"/>
                  </a:lnTo>
                  <a:lnTo>
                    <a:pt x="8018" y="233111"/>
                  </a:lnTo>
                  <a:lnTo>
                    <a:pt x="8658" y="218020"/>
                  </a:lnTo>
                  <a:lnTo>
                    <a:pt x="9900" y="203789"/>
                  </a:lnTo>
                  <a:lnTo>
                    <a:pt x="11550" y="190114"/>
                  </a:lnTo>
                  <a:lnTo>
                    <a:pt x="13195" y="176253"/>
                  </a:lnTo>
                  <a:lnTo>
                    <a:pt x="14601" y="161785"/>
                  </a:lnTo>
                  <a:lnTo>
                    <a:pt x="15865" y="146948"/>
                  </a:lnTo>
                  <a:lnTo>
                    <a:pt x="17321" y="132434"/>
                  </a:lnTo>
                  <a:lnTo>
                    <a:pt x="19151" y="118625"/>
                  </a:lnTo>
                  <a:lnTo>
                    <a:pt x="21382" y="105420"/>
                  </a:lnTo>
                  <a:lnTo>
                    <a:pt x="23957" y="92413"/>
                  </a:lnTo>
                  <a:lnTo>
                    <a:pt x="26808" y="79340"/>
                  </a:lnTo>
                  <a:lnTo>
                    <a:pt x="30029" y="66425"/>
                  </a:lnTo>
                  <a:lnTo>
                    <a:pt x="33870" y="54273"/>
                  </a:lnTo>
                  <a:lnTo>
                    <a:pt x="38420" y="43174"/>
                  </a:lnTo>
                  <a:lnTo>
                    <a:pt x="43782" y="33263"/>
                  </a:lnTo>
                  <a:lnTo>
                    <a:pt x="50138" y="24676"/>
                  </a:lnTo>
                  <a:lnTo>
                    <a:pt x="57494" y="17353"/>
                  </a:lnTo>
                  <a:lnTo>
                    <a:pt x="65876" y="11248"/>
                  </a:lnTo>
                  <a:lnTo>
                    <a:pt x="75405" y="6431"/>
                  </a:lnTo>
                  <a:lnTo>
                    <a:pt x="86029" y="2824"/>
                  </a:lnTo>
                  <a:lnTo>
                    <a:pt x="97246" y="552"/>
                  </a:lnTo>
                  <a:lnTo>
                    <a:pt x="108235" y="0"/>
                  </a:lnTo>
                  <a:lnTo>
                    <a:pt x="118547" y="1223"/>
                  </a:lnTo>
                  <a:lnTo>
                    <a:pt x="128096" y="3993"/>
                  </a:lnTo>
                  <a:lnTo>
                    <a:pt x="136971" y="7986"/>
                  </a:lnTo>
                  <a:lnTo>
                    <a:pt x="145310" y="12891"/>
                  </a:lnTo>
                  <a:lnTo>
                    <a:pt x="153250" y="18454"/>
                  </a:lnTo>
                  <a:lnTo>
                    <a:pt x="160904" y="24479"/>
                  </a:lnTo>
                  <a:lnTo>
                    <a:pt x="168356" y="30824"/>
                  </a:lnTo>
                  <a:lnTo>
                    <a:pt x="175669" y="37388"/>
                  </a:lnTo>
                  <a:lnTo>
                    <a:pt x="182886" y="44100"/>
                  </a:lnTo>
                  <a:lnTo>
                    <a:pt x="190038" y="50919"/>
                  </a:lnTo>
                  <a:lnTo>
                    <a:pt x="197146" y="57973"/>
                  </a:lnTo>
                  <a:lnTo>
                    <a:pt x="204225" y="65548"/>
                  </a:lnTo>
                  <a:lnTo>
                    <a:pt x="211280" y="73759"/>
                  </a:lnTo>
                  <a:lnTo>
                    <a:pt x="218153" y="82562"/>
                  </a:lnTo>
                  <a:lnTo>
                    <a:pt x="224542" y="91850"/>
                  </a:lnTo>
                  <a:lnTo>
                    <a:pt x="230320" y="101507"/>
                  </a:lnTo>
                  <a:lnTo>
                    <a:pt x="235521" y="111432"/>
                  </a:lnTo>
                  <a:lnTo>
                    <a:pt x="240248" y="121547"/>
                  </a:lnTo>
                  <a:lnTo>
                    <a:pt x="244615" y="131795"/>
                  </a:lnTo>
                  <a:lnTo>
                    <a:pt x="248718" y="142133"/>
                  </a:lnTo>
                  <a:lnTo>
                    <a:pt x="252634" y="152534"/>
                  </a:lnTo>
                  <a:lnTo>
                    <a:pt x="256416" y="162981"/>
                  </a:lnTo>
                  <a:lnTo>
                    <a:pt x="259939" y="173625"/>
                  </a:lnTo>
                  <a:lnTo>
                    <a:pt x="262926" y="184763"/>
                  </a:lnTo>
                  <a:lnTo>
                    <a:pt x="265258" y="196515"/>
                  </a:lnTo>
                  <a:lnTo>
                    <a:pt x="266653" y="208679"/>
                  </a:lnTo>
                  <a:lnTo>
                    <a:pt x="266607" y="220844"/>
                  </a:lnTo>
                  <a:lnTo>
                    <a:pt x="264980" y="232767"/>
                  </a:lnTo>
                  <a:lnTo>
                    <a:pt x="261937" y="244384"/>
                  </a:lnTo>
                  <a:lnTo>
                    <a:pt x="257761" y="255717"/>
                  </a:lnTo>
                  <a:lnTo>
                    <a:pt x="252731" y="266816"/>
                  </a:lnTo>
                  <a:lnTo>
                    <a:pt x="247086" y="277575"/>
                  </a:lnTo>
                  <a:lnTo>
                    <a:pt x="241006" y="287734"/>
                  </a:lnTo>
                  <a:lnTo>
                    <a:pt x="234624" y="297200"/>
                  </a:lnTo>
                  <a:lnTo>
                    <a:pt x="228036" y="306032"/>
                  </a:lnTo>
                  <a:lnTo>
                    <a:pt x="221307" y="314351"/>
                  </a:lnTo>
                  <a:lnTo>
                    <a:pt x="214477" y="322278"/>
                  </a:lnTo>
                  <a:lnTo>
                    <a:pt x="207416" y="329755"/>
                  </a:lnTo>
                  <a:lnTo>
                    <a:pt x="199836" y="336557"/>
                  </a:lnTo>
                  <a:lnTo>
                    <a:pt x="191617" y="342611"/>
                  </a:lnTo>
                  <a:lnTo>
                    <a:pt x="182639" y="347830"/>
                  </a:lnTo>
                  <a:lnTo>
                    <a:pt x="172701" y="352038"/>
                  </a:lnTo>
                  <a:lnTo>
                    <a:pt x="161795" y="355242"/>
                  </a:lnTo>
                  <a:lnTo>
                    <a:pt x="150216" y="357750"/>
                  </a:lnTo>
                  <a:lnTo>
                    <a:pt x="138452" y="360056"/>
                  </a:lnTo>
                  <a:lnTo>
                    <a:pt x="126801" y="362456"/>
                  </a:lnTo>
                  <a:lnTo>
                    <a:pt x="115370" y="364731"/>
                  </a:lnTo>
                  <a:lnTo>
                    <a:pt x="104161" y="366273"/>
                  </a:lnTo>
                  <a:lnTo>
                    <a:pt x="93189" y="366769"/>
                  </a:lnTo>
                  <a:lnTo>
                    <a:pt x="84122" y="365498"/>
                  </a:lnTo>
                  <a:lnTo>
                    <a:pt x="79649" y="362710"/>
                  </a:lnTo>
                  <a:lnTo>
                    <a:pt x="79916" y="360469"/>
                  </a:lnTo>
                  <a:lnTo>
                    <a:pt x="83709" y="359483"/>
                  </a:lnTo>
                  <a:lnTo>
                    <a:pt x="89856" y="359701"/>
                  </a:lnTo>
                  <a:lnTo>
                    <a:pt x="97531" y="360879"/>
                  </a:lnTo>
                  <a:lnTo>
                    <a:pt x="106193" y="362771"/>
                  </a:lnTo>
                  <a:lnTo>
                    <a:pt x="115496" y="365341"/>
                  </a:lnTo>
                  <a:lnTo>
                    <a:pt x="125217" y="368741"/>
                  </a:lnTo>
                  <a:lnTo>
                    <a:pt x="135216" y="372991"/>
                  </a:lnTo>
                  <a:lnTo>
                    <a:pt x="145563" y="377980"/>
                  </a:lnTo>
                  <a:lnTo>
                    <a:pt x="156505" y="383554"/>
                  </a:lnTo>
                  <a:lnTo>
                    <a:pt x="168127" y="389563"/>
                  </a:lnTo>
                  <a:lnTo>
                    <a:pt x="180204" y="395887"/>
                  </a:lnTo>
                  <a:lnTo>
                    <a:pt x="192312" y="402431"/>
                  </a:lnTo>
                  <a:lnTo>
                    <a:pt x="204193" y="409128"/>
                  </a:lnTo>
                  <a:lnTo>
                    <a:pt x="215610" y="415929"/>
                  </a:lnTo>
                  <a:lnTo>
                    <a:pt x="226279" y="422802"/>
                  </a:lnTo>
                  <a:lnTo>
                    <a:pt x="236118" y="429723"/>
                  </a:lnTo>
                  <a:lnTo>
                    <a:pt x="245217" y="436676"/>
                  </a:lnTo>
                  <a:lnTo>
                    <a:pt x="253723" y="443651"/>
                  </a:lnTo>
                  <a:lnTo>
                    <a:pt x="261782" y="450641"/>
                  </a:lnTo>
                  <a:lnTo>
                    <a:pt x="269519" y="457640"/>
                  </a:lnTo>
                  <a:lnTo>
                    <a:pt x="277029" y="464646"/>
                  </a:lnTo>
                  <a:lnTo>
                    <a:pt x="284381" y="471656"/>
                  </a:lnTo>
                  <a:lnTo>
                    <a:pt x="291625" y="478670"/>
                  </a:lnTo>
                  <a:lnTo>
                    <a:pt x="298796" y="485685"/>
                  </a:lnTo>
                  <a:lnTo>
                    <a:pt x="305916" y="492701"/>
                  </a:lnTo>
                  <a:lnTo>
                    <a:pt x="313004" y="499718"/>
                  </a:lnTo>
                  <a:lnTo>
                    <a:pt x="320068" y="506736"/>
                  </a:lnTo>
                  <a:lnTo>
                    <a:pt x="327122" y="513754"/>
                  </a:lnTo>
                  <a:lnTo>
                    <a:pt x="334335" y="520773"/>
                  </a:lnTo>
                  <a:lnTo>
                    <a:pt x="342015" y="527791"/>
                  </a:lnTo>
                  <a:lnTo>
                    <a:pt x="350292" y="534810"/>
                  </a:lnTo>
                  <a:lnTo>
                    <a:pt x="358970" y="541829"/>
                  </a:lnTo>
                  <a:lnTo>
                    <a:pt x="367641" y="548848"/>
                  </a:lnTo>
                  <a:lnTo>
                    <a:pt x="376070" y="555862"/>
                  </a:lnTo>
                  <a:lnTo>
                    <a:pt x="384357" y="562709"/>
                  </a:lnTo>
                  <a:lnTo>
                    <a:pt x="392833" y="569079"/>
                  </a:lnTo>
                  <a:lnTo>
                    <a:pt x="401684" y="574849"/>
                  </a:lnTo>
                  <a:lnTo>
                    <a:pt x="410934" y="580216"/>
                  </a:lnTo>
                  <a:lnTo>
                    <a:pt x="420530" y="585587"/>
                  </a:lnTo>
                  <a:lnTo>
                    <a:pt x="430396" y="591198"/>
                  </a:lnTo>
                  <a:lnTo>
                    <a:pt x="440463" y="596952"/>
                  </a:lnTo>
                  <a:lnTo>
                    <a:pt x="450675" y="602514"/>
                  </a:lnTo>
                  <a:lnTo>
                    <a:pt x="460987" y="607702"/>
                  </a:lnTo>
                  <a:lnTo>
                    <a:pt x="471368" y="612491"/>
                  </a:lnTo>
                  <a:lnTo>
                    <a:pt x="481798" y="616933"/>
                  </a:lnTo>
                  <a:lnTo>
                    <a:pt x="492260" y="621105"/>
                  </a:lnTo>
                  <a:lnTo>
                    <a:pt x="502744" y="625076"/>
                  </a:lnTo>
                  <a:lnTo>
                    <a:pt x="513242" y="628903"/>
                  </a:lnTo>
                  <a:lnTo>
                    <a:pt x="523756" y="632625"/>
                  </a:lnTo>
                  <a:lnTo>
                    <a:pt x="534444" y="636108"/>
                  </a:lnTo>
                  <a:lnTo>
                    <a:pt x="545612" y="639068"/>
                  </a:lnTo>
                  <a:lnTo>
                    <a:pt x="557383" y="641391"/>
                  </a:lnTo>
                  <a:lnTo>
                    <a:pt x="569692" y="643123"/>
                  </a:lnTo>
                  <a:lnTo>
                    <a:pt x="583894" y="644556"/>
                  </a:lnTo>
                  <a:lnTo>
                    <a:pt x="604594" y="645814"/>
                  </a:lnTo>
                  <a:lnTo>
                    <a:pt x="639524" y="64711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22176" y="279736"/>
              <a:ext cx="1947773" cy="298748"/>
            </a:xfrm>
            <a:custGeom>
              <a:avLst/>
              <a:gdLst/>
              <a:ahLst/>
              <a:cxnLst/>
              <a:rect l="0" t="0" r="0" b="0"/>
              <a:pathLst>
                <a:path w="1947773" h="298748">
                  <a:moveTo>
                    <a:pt x="0" y="130875"/>
                  </a:moveTo>
                  <a:lnTo>
                    <a:pt x="3002" y="139609"/>
                  </a:lnTo>
                  <a:lnTo>
                    <a:pt x="6424" y="147316"/>
                  </a:lnTo>
                  <a:lnTo>
                    <a:pt x="10620" y="154718"/>
                  </a:lnTo>
                  <a:lnTo>
                    <a:pt x="15520" y="161979"/>
                  </a:lnTo>
                  <a:lnTo>
                    <a:pt x="21001" y="169158"/>
                  </a:lnTo>
                  <a:lnTo>
                    <a:pt x="26936" y="176283"/>
                  </a:lnTo>
                  <a:lnTo>
                    <a:pt x="33370" y="183373"/>
                  </a:lnTo>
                  <a:lnTo>
                    <a:pt x="40518" y="190440"/>
                  </a:lnTo>
                  <a:lnTo>
                    <a:pt x="48435" y="197491"/>
                  </a:lnTo>
                  <a:lnTo>
                    <a:pt x="57039" y="204532"/>
                  </a:lnTo>
                  <a:lnTo>
                    <a:pt x="66192" y="211565"/>
                  </a:lnTo>
                  <a:lnTo>
                    <a:pt x="75758" y="218589"/>
                  </a:lnTo>
                  <a:lnTo>
                    <a:pt x="85622" y="225441"/>
                  </a:lnTo>
                  <a:lnTo>
                    <a:pt x="95697" y="231816"/>
                  </a:lnTo>
                  <a:lnTo>
                    <a:pt x="105917" y="237589"/>
                  </a:lnTo>
                  <a:lnTo>
                    <a:pt x="116238" y="242958"/>
                  </a:lnTo>
                  <a:lnTo>
                    <a:pt x="126627" y="248330"/>
                  </a:lnTo>
                  <a:lnTo>
                    <a:pt x="137066" y="253942"/>
                  </a:lnTo>
                  <a:lnTo>
                    <a:pt x="147704" y="259696"/>
                  </a:lnTo>
                  <a:lnTo>
                    <a:pt x="158838" y="265259"/>
                  </a:lnTo>
                  <a:lnTo>
                    <a:pt x="170587" y="270447"/>
                  </a:lnTo>
                  <a:lnTo>
                    <a:pt x="182750" y="275236"/>
                  </a:lnTo>
                  <a:lnTo>
                    <a:pt x="194914" y="279679"/>
                  </a:lnTo>
                  <a:lnTo>
                    <a:pt x="206841" y="283846"/>
                  </a:lnTo>
                  <a:lnTo>
                    <a:pt x="218630" y="287644"/>
                  </a:lnTo>
                  <a:lnTo>
                    <a:pt x="230611" y="290823"/>
                  </a:lnTo>
                  <a:lnTo>
                    <a:pt x="242973" y="293296"/>
                  </a:lnTo>
                  <a:lnTo>
                    <a:pt x="255902" y="295126"/>
                  </a:lnTo>
                  <a:lnTo>
                    <a:pt x="269655" y="296438"/>
                  </a:lnTo>
                  <a:lnTo>
                    <a:pt x="284278" y="297358"/>
                  </a:lnTo>
                  <a:lnTo>
                    <a:pt x="299507" y="297994"/>
                  </a:lnTo>
                  <a:lnTo>
                    <a:pt x="314876" y="298429"/>
                  </a:lnTo>
                  <a:lnTo>
                    <a:pt x="330095" y="298720"/>
                  </a:lnTo>
                  <a:lnTo>
                    <a:pt x="344906" y="298747"/>
                  </a:lnTo>
                  <a:lnTo>
                    <a:pt x="359005" y="298233"/>
                  </a:lnTo>
                  <a:lnTo>
                    <a:pt x="372301" y="297070"/>
                  </a:lnTo>
                  <a:lnTo>
                    <a:pt x="384874" y="295305"/>
                  </a:lnTo>
                  <a:lnTo>
                    <a:pt x="396864" y="293048"/>
                  </a:lnTo>
                  <a:lnTo>
                    <a:pt x="408422" y="290419"/>
                  </a:lnTo>
                  <a:lnTo>
                    <a:pt x="419831" y="287519"/>
                  </a:lnTo>
                  <a:lnTo>
                    <a:pt x="431492" y="284427"/>
                  </a:lnTo>
                  <a:lnTo>
                    <a:pt x="443597" y="281201"/>
                  </a:lnTo>
                  <a:lnTo>
                    <a:pt x="456001" y="277883"/>
                  </a:lnTo>
                  <a:lnTo>
                    <a:pt x="468327" y="274502"/>
                  </a:lnTo>
                  <a:lnTo>
                    <a:pt x="480362" y="271080"/>
                  </a:lnTo>
                  <a:lnTo>
                    <a:pt x="492224" y="267628"/>
                  </a:lnTo>
                  <a:lnTo>
                    <a:pt x="504253" y="264158"/>
                  </a:lnTo>
                  <a:lnTo>
                    <a:pt x="516643" y="260674"/>
                  </a:lnTo>
                  <a:lnTo>
                    <a:pt x="529423" y="257182"/>
                  </a:lnTo>
                  <a:lnTo>
                    <a:pt x="542540" y="253684"/>
                  </a:lnTo>
                  <a:lnTo>
                    <a:pt x="555915" y="250178"/>
                  </a:lnTo>
                  <a:lnTo>
                    <a:pt x="569153" y="246501"/>
                  </a:lnTo>
                  <a:lnTo>
                    <a:pt x="581581" y="242346"/>
                  </a:lnTo>
                  <a:lnTo>
                    <a:pt x="592908" y="237590"/>
                  </a:lnTo>
                  <a:lnTo>
                    <a:pt x="603495" y="232430"/>
                  </a:lnTo>
                  <a:lnTo>
                    <a:pt x="614139" y="227273"/>
                  </a:lnTo>
                  <a:lnTo>
                    <a:pt x="625306" y="222357"/>
                  </a:lnTo>
                  <a:lnTo>
                    <a:pt x="637115" y="217582"/>
                  </a:lnTo>
                  <a:lnTo>
                    <a:pt x="649507" y="212617"/>
                  </a:lnTo>
                  <a:lnTo>
                    <a:pt x="662365" y="207276"/>
                  </a:lnTo>
                  <a:lnTo>
                    <a:pt x="675407" y="201536"/>
                  </a:lnTo>
                  <a:lnTo>
                    <a:pt x="688228" y="195451"/>
                  </a:lnTo>
                  <a:lnTo>
                    <a:pt x="700629" y="189099"/>
                  </a:lnTo>
                  <a:lnTo>
                    <a:pt x="712751" y="182714"/>
                  </a:lnTo>
                  <a:lnTo>
                    <a:pt x="724963" y="176661"/>
                  </a:lnTo>
                  <a:lnTo>
                    <a:pt x="737483" y="171107"/>
                  </a:lnTo>
                  <a:lnTo>
                    <a:pt x="750521" y="165887"/>
                  </a:lnTo>
                  <a:lnTo>
                    <a:pt x="764346" y="160615"/>
                  </a:lnTo>
                  <a:lnTo>
                    <a:pt x="779018" y="155066"/>
                  </a:lnTo>
                  <a:lnTo>
                    <a:pt x="794280" y="149184"/>
                  </a:lnTo>
                  <a:lnTo>
                    <a:pt x="809670" y="143003"/>
                  </a:lnTo>
                  <a:lnTo>
                    <a:pt x="824909" y="136582"/>
                  </a:lnTo>
                  <a:lnTo>
                    <a:pt x="839903" y="129981"/>
                  </a:lnTo>
                  <a:lnTo>
                    <a:pt x="854656" y="123251"/>
                  </a:lnTo>
                  <a:lnTo>
                    <a:pt x="869215" y="116434"/>
                  </a:lnTo>
                  <a:lnTo>
                    <a:pt x="883789" y="109721"/>
                  </a:lnTo>
                  <a:lnTo>
                    <a:pt x="898726" y="103441"/>
                  </a:lnTo>
                  <a:lnTo>
                    <a:pt x="914190" y="97731"/>
                  </a:lnTo>
                  <a:lnTo>
                    <a:pt x="930171" y="92406"/>
                  </a:lnTo>
                  <a:lnTo>
                    <a:pt x="946585" y="87062"/>
                  </a:lnTo>
                  <a:lnTo>
                    <a:pt x="963332" y="81469"/>
                  </a:lnTo>
                  <a:lnTo>
                    <a:pt x="980324" y="75728"/>
                  </a:lnTo>
                  <a:lnTo>
                    <a:pt x="997491" y="70173"/>
                  </a:lnTo>
                  <a:lnTo>
                    <a:pt x="1014779" y="64991"/>
                  </a:lnTo>
                  <a:lnTo>
                    <a:pt x="1032152" y="60206"/>
                  </a:lnTo>
                  <a:lnTo>
                    <a:pt x="1049581" y="55765"/>
                  </a:lnTo>
                  <a:lnTo>
                    <a:pt x="1067049" y="51595"/>
                  </a:lnTo>
                  <a:lnTo>
                    <a:pt x="1084543" y="47625"/>
                  </a:lnTo>
                  <a:lnTo>
                    <a:pt x="1102055" y="43799"/>
                  </a:lnTo>
                  <a:lnTo>
                    <a:pt x="1119578" y="40074"/>
                  </a:lnTo>
                  <a:lnTo>
                    <a:pt x="1137110" y="36418"/>
                  </a:lnTo>
                  <a:lnTo>
                    <a:pt x="1154647" y="32810"/>
                  </a:lnTo>
                  <a:lnTo>
                    <a:pt x="1172178" y="29234"/>
                  </a:lnTo>
                  <a:lnTo>
                    <a:pt x="1189375" y="25680"/>
                  </a:lnTo>
                  <a:lnTo>
                    <a:pt x="1205622" y="22141"/>
                  </a:lnTo>
                  <a:lnTo>
                    <a:pt x="1220671" y="18616"/>
                  </a:lnTo>
                  <a:lnTo>
                    <a:pt x="1234912" y="15266"/>
                  </a:lnTo>
                  <a:lnTo>
                    <a:pt x="1249162" y="12396"/>
                  </a:lnTo>
                  <a:lnTo>
                    <a:pt x="1263908" y="10133"/>
                  </a:lnTo>
                  <a:lnTo>
                    <a:pt x="1279442" y="8445"/>
                  </a:lnTo>
                  <a:lnTo>
                    <a:pt x="1296021" y="7230"/>
                  </a:lnTo>
                  <a:lnTo>
                    <a:pt x="1313662" y="6370"/>
                  </a:lnTo>
                  <a:lnTo>
                    <a:pt x="1332052" y="5605"/>
                  </a:lnTo>
                  <a:lnTo>
                    <a:pt x="1350689" y="4551"/>
                  </a:lnTo>
                  <a:lnTo>
                    <a:pt x="1369262" y="3031"/>
                  </a:lnTo>
                  <a:lnTo>
                    <a:pt x="1387814" y="1364"/>
                  </a:lnTo>
                  <a:lnTo>
                    <a:pt x="1406642" y="239"/>
                  </a:lnTo>
                  <a:lnTo>
                    <a:pt x="1425903" y="0"/>
                  </a:lnTo>
                  <a:lnTo>
                    <a:pt x="1445601" y="503"/>
                  </a:lnTo>
                  <a:lnTo>
                    <a:pt x="1465671" y="1306"/>
                  </a:lnTo>
                  <a:lnTo>
                    <a:pt x="1486027" y="2110"/>
                  </a:lnTo>
                  <a:lnTo>
                    <a:pt x="1506427" y="2953"/>
                  </a:lnTo>
                  <a:lnTo>
                    <a:pt x="1526502" y="4119"/>
                  </a:lnTo>
                  <a:lnTo>
                    <a:pt x="1546083" y="5751"/>
                  </a:lnTo>
                  <a:lnTo>
                    <a:pt x="1565333" y="7847"/>
                  </a:lnTo>
                  <a:lnTo>
                    <a:pt x="1584639" y="10332"/>
                  </a:lnTo>
                  <a:lnTo>
                    <a:pt x="1604223" y="13118"/>
                  </a:lnTo>
                  <a:lnTo>
                    <a:pt x="1624141" y="16125"/>
                  </a:lnTo>
                  <a:lnTo>
                    <a:pt x="1644358" y="19290"/>
                  </a:lnTo>
                  <a:lnTo>
                    <a:pt x="1664811" y="22564"/>
                  </a:lnTo>
                  <a:lnTo>
                    <a:pt x="1685278" y="25915"/>
                  </a:lnTo>
                  <a:lnTo>
                    <a:pt x="1705398" y="29317"/>
                  </a:lnTo>
                  <a:lnTo>
                    <a:pt x="1724995" y="32755"/>
                  </a:lnTo>
                  <a:lnTo>
                    <a:pt x="1743746" y="36216"/>
                  </a:lnTo>
                  <a:lnTo>
                    <a:pt x="1761120" y="39693"/>
                  </a:lnTo>
                  <a:lnTo>
                    <a:pt x="1776953" y="43181"/>
                  </a:lnTo>
                  <a:lnTo>
                    <a:pt x="1791400" y="46676"/>
                  </a:lnTo>
                  <a:lnTo>
                    <a:pt x="1804733" y="50176"/>
                  </a:lnTo>
                  <a:lnTo>
                    <a:pt x="1817220" y="53683"/>
                  </a:lnTo>
                  <a:lnTo>
                    <a:pt x="1828933" y="57361"/>
                  </a:lnTo>
                  <a:lnTo>
                    <a:pt x="1839740" y="61516"/>
                  </a:lnTo>
                  <a:lnTo>
                    <a:pt x="1849649" y="66273"/>
                  </a:lnTo>
                  <a:lnTo>
                    <a:pt x="1858950" y="71434"/>
                  </a:lnTo>
                  <a:lnTo>
                    <a:pt x="1868116" y="76590"/>
                  </a:lnTo>
                  <a:lnTo>
                    <a:pt x="1877434" y="81502"/>
                  </a:lnTo>
                  <a:lnTo>
                    <a:pt x="1886999" y="86104"/>
                  </a:lnTo>
                  <a:lnTo>
                    <a:pt x="1896806" y="90421"/>
                  </a:lnTo>
                  <a:lnTo>
                    <a:pt x="1906799" y="94504"/>
                  </a:lnTo>
                  <a:lnTo>
                    <a:pt x="1916481" y="98259"/>
                  </a:lnTo>
                  <a:lnTo>
                    <a:pt x="1925860" y="101807"/>
                  </a:lnTo>
                  <a:lnTo>
                    <a:pt x="1935765" y="105464"/>
                  </a:lnTo>
                  <a:lnTo>
                    <a:pt x="1947772" y="10981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3" name="Picture 92" descr="NBK-4264-bf3a83.png"/>
          <p:cNvPicPr>
            <a:picLocks/>
          </p:cNvPicPr>
          <p:nvPr/>
        </p:nvPicPr>
        <p:blipFill>
          <a:blip r:embed="rId3" cstate="print">
            <a:clrChange>
              <a:clrFrom>
                <a:srgbClr val="3C3C3C"/>
              </a:clrFrom>
              <a:clrTo>
                <a:srgbClr val="3C3C3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0691" y="340432"/>
            <a:ext cx="279400" cy="2794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05492" y="815017"/>
            <a:ext cx="466036" cy="734083"/>
          </a:xfrm>
          <a:custGeom>
            <a:avLst/>
            <a:gdLst/>
            <a:ahLst/>
            <a:cxnLst/>
            <a:rect l="0" t="0" r="0" b="0"/>
            <a:pathLst>
              <a:path w="466036" h="734083">
                <a:moveTo>
                  <a:pt x="379026" y="27262"/>
                </a:moveTo>
                <a:lnTo>
                  <a:pt x="367291" y="27262"/>
                </a:lnTo>
                <a:lnTo>
                  <a:pt x="356162" y="27262"/>
                </a:lnTo>
                <a:lnTo>
                  <a:pt x="344559" y="27262"/>
                </a:lnTo>
                <a:lnTo>
                  <a:pt x="332225" y="27262"/>
                </a:lnTo>
                <a:lnTo>
                  <a:pt x="318916" y="27262"/>
                </a:lnTo>
                <a:lnTo>
                  <a:pt x="304612" y="27262"/>
                </a:lnTo>
                <a:lnTo>
                  <a:pt x="289607" y="27262"/>
                </a:lnTo>
                <a:lnTo>
                  <a:pt x="274394" y="27262"/>
                </a:lnTo>
                <a:lnTo>
                  <a:pt x="259276" y="27258"/>
                </a:lnTo>
                <a:lnTo>
                  <a:pt x="244364" y="27085"/>
                </a:lnTo>
                <a:lnTo>
                  <a:pt x="229666" y="26437"/>
                </a:lnTo>
                <a:lnTo>
                  <a:pt x="215140" y="25183"/>
                </a:lnTo>
                <a:lnTo>
                  <a:pt x="200418" y="23358"/>
                </a:lnTo>
                <a:lnTo>
                  <a:pt x="184849" y="21061"/>
                </a:lnTo>
                <a:lnTo>
                  <a:pt x="168152" y="18405"/>
                </a:lnTo>
                <a:lnTo>
                  <a:pt x="150699" y="15487"/>
                </a:lnTo>
                <a:lnTo>
                  <a:pt x="133290" y="12383"/>
                </a:lnTo>
                <a:lnTo>
                  <a:pt x="116397" y="9153"/>
                </a:lnTo>
                <a:lnTo>
                  <a:pt x="100140" y="6003"/>
                </a:lnTo>
                <a:lnTo>
                  <a:pt x="84463" y="3267"/>
                </a:lnTo>
                <a:lnTo>
                  <a:pt x="69268" y="1109"/>
                </a:lnTo>
                <a:lnTo>
                  <a:pt x="54928" y="0"/>
                </a:lnTo>
                <a:lnTo>
                  <a:pt x="42269" y="769"/>
                </a:lnTo>
                <a:lnTo>
                  <a:pt x="31613" y="3701"/>
                </a:lnTo>
                <a:lnTo>
                  <a:pt x="23135" y="8603"/>
                </a:lnTo>
                <a:lnTo>
                  <a:pt x="17106" y="15099"/>
                </a:lnTo>
                <a:lnTo>
                  <a:pt x="13419" y="22808"/>
                </a:lnTo>
                <a:lnTo>
                  <a:pt x="11534" y="31728"/>
                </a:lnTo>
                <a:lnTo>
                  <a:pt x="10700" y="42216"/>
                </a:lnTo>
                <a:lnTo>
                  <a:pt x="10392" y="54338"/>
                </a:lnTo>
                <a:lnTo>
                  <a:pt x="10484" y="67731"/>
                </a:lnTo>
                <a:lnTo>
                  <a:pt x="11142" y="81791"/>
                </a:lnTo>
                <a:lnTo>
                  <a:pt x="12435" y="96096"/>
                </a:lnTo>
                <a:lnTo>
                  <a:pt x="14302" y="110277"/>
                </a:lnTo>
                <a:lnTo>
                  <a:pt x="16635" y="123945"/>
                </a:lnTo>
                <a:lnTo>
                  <a:pt x="19314" y="136958"/>
                </a:lnTo>
                <a:lnTo>
                  <a:pt x="22080" y="149680"/>
                </a:lnTo>
                <a:lnTo>
                  <a:pt x="24550" y="162835"/>
                </a:lnTo>
                <a:lnTo>
                  <a:pt x="26546" y="176805"/>
                </a:lnTo>
                <a:lnTo>
                  <a:pt x="28224" y="191633"/>
                </a:lnTo>
                <a:lnTo>
                  <a:pt x="29964" y="207198"/>
                </a:lnTo>
                <a:lnTo>
                  <a:pt x="31999" y="223313"/>
                </a:lnTo>
                <a:lnTo>
                  <a:pt x="34707" y="238845"/>
                </a:lnTo>
                <a:lnTo>
                  <a:pt x="38669" y="251830"/>
                </a:lnTo>
                <a:lnTo>
                  <a:pt x="44078" y="261395"/>
                </a:lnTo>
                <a:lnTo>
                  <a:pt x="50645" y="267506"/>
                </a:lnTo>
                <a:lnTo>
                  <a:pt x="57808" y="270417"/>
                </a:lnTo>
                <a:lnTo>
                  <a:pt x="65183" y="270634"/>
                </a:lnTo>
                <a:lnTo>
                  <a:pt x="72742" y="268751"/>
                </a:lnTo>
                <a:lnTo>
                  <a:pt x="80721" y="265312"/>
                </a:lnTo>
                <a:lnTo>
                  <a:pt x="89235" y="260761"/>
                </a:lnTo>
                <a:lnTo>
                  <a:pt x="98257" y="255595"/>
                </a:lnTo>
                <a:lnTo>
                  <a:pt x="107699" y="250364"/>
                </a:lnTo>
                <a:lnTo>
                  <a:pt x="117463" y="245367"/>
                </a:lnTo>
                <a:lnTo>
                  <a:pt x="127461" y="240690"/>
                </a:lnTo>
                <a:lnTo>
                  <a:pt x="137626" y="236314"/>
                </a:lnTo>
                <a:lnTo>
                  <a:pt x="147912" y="232188"/>
                </a:lnTo>
                <a:lnTo>
                  <a:pt x="158446" y="228416"/>
                </a:lnTo>
                <a:lnTo>
                  <a:pt x="169510" y="225253"/>
                </a:lnTo>
                <a:lnTo>
                  <a:pt x="181216" y="222796"/>
                </a:lnTo>
                <a:lnTo>
                  <a:pt x="193520" y="221145"/>
                </a:lnTo>
                <a:lnTo>
                  <a:pt x="206311" y="220485"/>
                </a:lnTo>
                <a:lnTo>
                  <a:pt x="219472" y="220826"/>
                </a:lnTo>
                <a:lnTo>
                  <a:pt x="232904" y="222191"/>
                </a:lnTo>
                <a:lnTo>
                  <a:pt x="246527" y="224702"/>
                </a:lnTo>
                <a:lnTo>
                  <a:pt x="260283" y="228316"/>
                </a:lnTo>
                <a:lnTo>
                  <a:pt x="274130" y="232861"/>
                </a:lnTo>
                <a:lnTo>
                  <a:pt x="288040" y="238128"/>
                </a:lnTo>
                <a:lnTo>
                  <a:pt x="301982" y="243928"/>
                </a:lnTo>
                <a:lnTo>
                  <a:pt x="315617" y="250109"/>
                </a:lnTo>
                <a:lnTo>
                  <a:pt x="328319" y="256557"/>
                </a:lnTo>
                <a:lnTo>
                  <a:pt x="339825" y="263190"/>
                </a:lnTo>
                <a:lnTo>
                  <a:pt x="350195" y="269948"/>
                </a:lnTo>
                <a:lnTo>
                  <a:pt x="359628" y="276792"/>
                </a:lnTo>
                <a:lnTo>
                  <a:pt x="368346" y="283693"/>
                </a:lnTo>
                <a:lnTo>
                  <a:pt x="376542" y="290633"/>
                </a:lnTo>
                <a:lnTo>
                  <a:pt x="384368" y="297600"/>
                </a:lnTo>
                <a:lnTo>
                  <a:pt x="391935" y="304593"/>
                </a:lnTo>
                <a:lnTo>
                  <a:pt x="399325" y="311934"/>
                </a:lnTo>
                <a:lnTo>
                  <a:pt x="406594" y="320234"/>
                </a:lnTo>
                <a:lnTo>
                  <a:pt x="413777" y="329744"/>
                </a:lnTo>
                <a:lnTo>
                  <a:pt x="420735" y="340234"/>
                </a:lnTo>
                <a:lnTo>
                  <a:pt x="427181" y="351193"/>
                </a:lnTo>
                <a:lnTo>
                  <a:pt x="432998" y="362277"/>
                </a:lnTo>
                <a:lnTo>
                  <a:pt x="438225" y="373651"/>
                </a:lnTo>
                <a:lnTo>
                  <a:pt x="442970" y="385878"/>
                </a:lnTo>
                <a:lnTo>
                  <a:pt x="447348" y="399214"/>
                </a:lnTo>
                <a:lnTo>
                  <a:pt x="451458" y="413612"/>
                </a:lnTo>
                <a:lnTo>
                  <a:pt x="455380" y="428887"/>
                </a:lnTo>
                <a:lnTo>
                  <a:pt x="459160" y="444825"/>
                </a:lnTo>
                <a:lnTo>
                  <a:pt x="462513" y="460918"/>
                </a:lnTo>
                <a:lnTo>
                  <a:pt x="464853" y="476408"/>
                </a:lnTo>
                <a:lnTo>
                  <a:pt x="465946" y="490941"/>
                </a:lnTo>
                <a:lnTo>
                  <a:pt x="466035" y="504833"/>
                </a:lnTo>
                <a:lnTo>
                  <a:pt x="465638" y="518849"/>
                </a:lnTo>
                <a:lnTo>
                  <a:pt x="465110" y="533423"/>
                </a:lnTo>
                <a:lnTo>
                  <a:pt x="464453" y="548333"/>
                </a:lnTo>
                <a:lnTo>
                  <a:pt x="463413" y="562897"/>
                </a:lnTo>
                <a:lnTo>
                  <a:pt x="461860" y="576739"/>
                </a:lnTo>
                <a:lnTo>
                  <a:pt x="459648" y="589967"/>
                </a:lnTo>
                <a:lnTo>
                  <a:pt x="456553" y="602989"/>
                </a:lnTo>
                <a:lnTo>
                  <a:pt x="452539" y="616072"/>
                </a:lnTo>
                <a:lnTo>
                  <a:pt x="447723" y="628994"/>
                </a:lnTo>
                <a:lnTo>
                  <a:pt x="442273" y="641151"/>
                </a:lnTo>
                <a:lnTo>
                  <a:pt x="436341" y="652257"/>
                </a:lnTo>
                <a:lnTo>
                  <a:pt x="429732" y="662344"/>
                </a:lnTo>
                <a:lnTo>
                  <a:pt x="421932" y="671580"/>
                </a:lnTo>
                <a:lnTo>
                  <a:pt x="412751" y="680162"/>
                </a:lnTo>
                <a:lnTo>
                  <a:pt x="402144" y="688266"/>
                </a:lnTo>
                <a:lnTo>
                  <a:pt x="390043" y="696029"/>
                </a:lnTo>
                <a:lnTo>
                  <a:pt x="376574" y="703549"/>
                </a:lnTo>
                <a:lnTo>
                  <a:pt x="362310" y="710738"/>
                </a:lnTo>
                <a:lnTo>
                  <a:pt x="348130" y="717339"/>
                </a:lnTo>
                <a:lnTo>
                  <a:pt x="334511" y="723251"/>
                </a:lnTo>
                <a:lnTo>
                  <a:pt x="321081" y="728203"/>
                </a:lnTo>
                <a:lnTo>
                  <a:pt x="306852" y="731698"/>
                </a:lnTo>
                <a:lnTo>
                  <a:pt x="291306" y="733601"/>
                </a:lnTo>
                <a:lnTo>
                  <a:pt x="274251" y="734082"/>
                </a:lnTo>
                <a:lnTo>
                  <a:pt x="255580" y="733424"/>
                </a:lnTo>
                <a:lnTo>
                  <a:pt x="235436" y="731911"/>
                </a:lnTo>
                <a:lnTo>
                  <a:pt x="214738" y="729779"/>
                </a:lnTo>
                <a:lnTo>
                  <a:pt x="195003" y="727212"/>
                </a:lnTo>
                <a:lnTo>
                  <a:pt x="176998" y="724341"/>
                </a:lnTo>
                <a:lnTo>
                  <a:pt x="160625" y="721263"/>
                </a:lnTo>
                <a:lnTo>
                  <a:pt x="145320" y="718045"/>
                </a:lnTo>
                <a:lnTo>
                  <a:pt x="130619" y="714730"/>
                </a:lnTo>
                <a:lnTo>
                  <a:pt x="116403" y="711351"/>
                </a:lnTo>
                <a:lnTo>
                  <a:pt x="102828" y="707929"/>
                </a:lnTo>
                <a:lnTo>
                  <a:pt x="89944" y="704478"/>
                </a:lnTo>
                <a:lnTo>
                  <a:pt x="77677" y="701008"/>
                </a:lnTo>
                <a:lnTo>
                  <a:pt x="65905" y="697524"/>
                </a:lnTo>
                <a:lnTo>
                  <a:pt x="54515" y="694032"/>
                </a:lnTo>
                <a:lnTo>
                  <a:pt x="43665" y="690493"/>
                </a:lnTo>
                <a:lnTo>
                  <a:pt x="32611" y="686376"/>
                </a:lnTo>
                <a:lnTo>
                  <a:pt x="19264" y="680201"/>
                </a:lnTo>
                <a:lnTo>
                  <a:pt x="0" y="669501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737202" y="463253"/>
            <a:ext cx="2137286" cy="1159331"/>
            <a:chOff x="1737202" y="463253"/>
            <a:chExt cx="2137286" cy="1159331"/>
          </a:xfrm>
        </p:grpSpPr>
        <p:sp>
          <p:nvSpPr>
            <p:cNvPr id="3" name="Freeform 2"/>
            <p:cNvSpPr/>
            <p:nvPr/>
          </p:nvSpPr>
          <p:spPr>
            <a:xfrm>
              <a:off x="1863544" y="652766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2866" y="11735"/>
                  </a:lnTo>
                  <a:lnTo>
                    <a:pt x="5008" y="22864"/>
                  </a:lnTo>
                  <a:lnTo>
                    <a:pt x="6616" y="34463"/>
                  </a:lnTo>
                  <a:lnTo>
                    <a:pt x="7969" y="46624"/>
                  </a:lnTo>
                  <a:lnTo>
                    <a:pt x="9466" y="59284"/>
                  </a:lnTo>
                  <a:lnTo>
                    <a:pt x="11313" y="72345"/>
                  </a:lnTo>
                  <a:lnTo>
                    <a:pt x="13380" y="85869"/>
                  </a:lnTo>
                  <a:lnTo>
                    <a:pt x="15312" y="100083"/>
                  </a:lnTo>
                  <a:lnTo>
                    <a:pt x="16913" y="115047"/>
                  </a:lnTo>
                  <a:lnTo>
                    <a:pt x="18309" y="130518"/>
                  </a:lnTo>
                  <a:lnTo>
                    <a:pt x="19854" y="146057"/>
                  </a:lnTo>
                  <a:lnTo>
                    <a:pt x="21739" y="161393"/>
                  </a:lnTo>
                  <a:lnTo>
                    <a:pt x="23846" y="176423"/>
                  </a:lnTo>
                  <a:lnTo>
                    <a:pt x="26028" y="192903"/>
                  </a:lnTo>
                  <a:lnTo>
                    <a:pt x="28480" y="215631"/>
                  </a:lnTo>
                  <a:lnTo>
                    <a:pt x="31585" y="25268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37202" y="1063378"/>
              <a:ext cx="294799" cy="1"/>
            </a:xfrm>
            <a:custGeom>
              <a:avLst/>
              <a:gdLst/>
              <a:ahLst/>
              <a:cxnLst/>
              <a:rect l="0" t="0" r="0" b="0"/>
              <a:pathLst>
                <a:path w="294799" h="1">
                  <a:moveTo>
                    <a:pt x="294798" y="0"/>
                  </a:moveTo>
                  <a:lnTo>
                    <a:pt x="283063" y="0"/>
                  </a:lnTo>
                  <a:lnTo>
                    <a:pt x="271934" y="0"/>
                  </a:lnTo>
                  <a:lnTo>
                    <a:pt x="260331" y="0"/>
                  </a:lnTo>
                  <a:lnTo>
                    <a:pt x="247996" y="0"/>
                  </a:lnTo>
                  <a:lnTo>
                    <a:pt x="234688" y="0"/>
                  </a:lnTo>
                  <a:lnTo>
                    <a:pt x="220379" y="0"/>
                  </a:lnTo>
                  <a:lnTo>
                    <a:pt x="205201" y="0"/>
                  </a:lnTo>
                  <a:lnTo>
                    <a:pt x="189340" y="0"/>
                  </a:lnTo>
                  <a:lnTo>
                    <a:pt x="172973" y="0"/>
                  </a:lnTo>
                  <a:lnTo>
                    <a:pt x="156409" y="0"/>
                  </a:lnTo>
                  <a:lnTo>
                    <a:pt x="140063" y="0"/>
                  </a:lnTo>
                  <a:lnTo>
                    <a:pt x="124143" y="0"/>
                  </a:lnTo>
                  <a:lnTo>
                    <a:pt x="108674" y="0"/>
                  </a:lnTo>
                  <a:lnTo>
                    <a:pt x="93593" y="0"/>
                  </a:lnTo>
                  <a:lnTo>
                    <a:pt x="78825" y="0"/>
                  </a:lnTo>
                  <a:lnTo>
                    <a:pt x="64511" y="0"/>
                  </a:lnTo>
                  <a:lnTo>
                    <a:pt x="49398" y="0"/>
                  </a:lnTo>
                  <a:lnTo>
                    <a:pt x="29920" y="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58259" y="1238926"/>
              <a:ext cx="263213" cy="383658"/>
            </a:xfrm>
            <a:custGeom>
              <a:avLst/>
              <a:gdLst/>
              <a:ahLst/>
              <a:cxnLst/>
              <a:rect l="0" t="0" r="0" b="0"/>
              <a:pathLst>
                <a:path w="263213" h="383658">
                  <a:moveTo>
                    <a:pt x="0" y="56079"/>
                  </a:moveTo>
                  <a:lnTo>
                    <a:pt x="3000" y="47277"/>
                  </a:lnTo>
                  <a:lnTo>
                    <a:pt x="6423" y="38931"/>
                  </a:lnTo>
                  <a:lnTo>
                    <a:pt x="10633" y="30246"/>
                  </a:lnTo>
                  <a:lnTo>
                    <a:pt x="16051" y="21643"/>
                  </a:lnTo>
                  <a:lnTo>
                    <a:pt x="23478" y="14093"/>
                  </a:lnTo>
                  <a:lnTo>
                    <a:pt x="33163" y="8066"/>
                  </a:lnTo>
                  <a:lnTo>
                    <a:pt x="44729" y="3701"/>
                  </a:lnTo>
                  <a:lnTo>
                    <a:pt x="57468" y="1065"/>
                  </a:lnTo>
                  <a:lnTo>
                    <a:pt x="70843" y="0"/>
                  </a:lnTo>
                  <a:lnTo>
                    <a:pt x="84378" y="216"/>
                  </a:lnTo>
                  <a:lnTo>
                    <a:pt x="97604" y="1408"/>
                  </a:lnTo>
                  <a:lnTo>
                    <a:pt x="110302" y="3322"/>
                  </a:lnTo>
                  <a:lnTo>
                    <a:pt x="122301" y="6077"/>
                  </a:lnTo>
                  <a:lnTo>
                    <a:pt x="133374" y="10136"/>
                  </a:lnTo>
                  <a:lnTo>
                    <a:pt x="143488" y="15646"/>
                  </a:lnTo>
                  <a:lnTo>
                    <a:pt x="152604" y="22465"/>
                  </a:lnTo>
                  <a:lnTo>
                    <a:pt x="160590" y="30339"/>
                  </a:lnTo>
                  <a:lnTo>
                    <a:pt x="167483" y="39012"/>
                  </a:lnTo>
                  <a:lnTo>
                    <a:pt x="173453" y="48428"/>
                  </a:lnTo>
                  <a:lnTo>
                    <a:pt x="178706" y="58726"/>
                  </a:lnTo>
                  <a:lnTo>
                    <a:pt x="183429" y="69911"/>
                  </a:lnTo>
                  <a:lnTo>
                    <a:pt x="187772" y="81862"/>
                  </a:lnTo>
                  <a:lnTo>
                    <a:pt x="191849" y="94415"/>
                  </a:lnTo>
                  <a:lnTo>
                    <a:pt x="195735" y="107418"/>
                  </a:lnTo>
                  <a:lnTo>
                    <a:pt x="199158" y="120743"/>
                  </a:lnTo>
                  <a:lnTo>
                    <a:pt x="201546" y="134294"/>
                  </a:lnTo>
                  <a:lnTo>
                    <a:pt x="202670" y="148002"/>
                  </a:lnTo>
                  <a:lnTo>
                    <a:pt x="202780" y="161817"/>
                  </a:lnTo>
                  <a:lnTo>
                    <a:pt x="202397" y="175705"/>
                  </a:lnTo>
                  <a:lnTo>
                    <a:pt x="201879" y="189643"/>
                  </a:lnTo>
                  <a:lnTo>
                    <a:pt x="201228" y="203613"/>
                  </a:lnTo>
                  <a:lnTo>
                    <a:pt x="200192" y="217606"/>
                  </a:lnTo>
                  <a:lnTo>
                    <a:pt x="198642" y="231605"/>
                  </a:lnTo>
                  <a:lnTo>
                    <a:pt x="196432" y="245277"/>
                  </a:lnTo>
                  <a:lnTo>
                    <a:pt x="193338" y="258005"/>
                  </a:lnTo>
                  <a:lnTo>
                    <a:pt x="189329" y="269532"/>
                  </a:lnTo>
                  <a:lnTo>
                    <a:pt x="184687" y="280086"/>
                  </a:lnTo>
                  <a:lnTo>
                    <a:pt x="179886" y="290175"/>
                  </a:lnTo>
                  <a:lnTo>
                    <a:pt x="175211" y="300148"/>
                  </a:lnTo>
                  <a:lnTo>
                    <a:pt x="170600" y="310000"/>
                  </a:lnTo>
                  <a:lnTo>
                    <a:pt x="165745" y="319476"/>
                  </a:lnTo>
                  <a:lnTo>
                    <a:pt x="160474" y="328447"/>
                  </a:lnTo>
                  <a:lnTo>
                    <a:pt x="154611" y="336931"/>
                  </a:lnTo>
                  <a:lnTo>
                    <a:pt x="147911" y="345009"/>
                  </a:lnTo>
                  <a:lnTo>
                    <a:pt x="140323" y="352770"/>
                  </a:lnTo>
                  <a:lnTo>
                    <a:pt x="131955" y="360133"/>
                  </a:lnTo>
                  <a:lnTo>
                    <a:pt x="122967" y="366859"/>
                  </a:lnTo>
                  <a:lnTo>
                    <a:pt x="113515" y="372858"/>
                  </a:lnTo>
                  <a:lnTo>
                    <a:pt x="103729" y="377869"/>
                  </a:lnTo>
                  <a:lnTo>
                    <a:pt x="93707" y="381405"/>
                  </a:lnTo>
                  <a:lnTo>
                    <a:pt x="83527" y="383331"/>
                  </a:lnTo>
                  <a:lnTo>
                    <a:pt x="73404" y="383657"/>
                  </a:lnTo>
                  <a:lnTo>
                    <a:pt x="63680" y="382364"/>
                  </a:lnTo>
                  <a:lnTo>
                    <a:pt x="54518" y="379597"/>
                  </a:lnTo>
                  <a:lnTo>
                    <a:pt x="46231" y="375299"/>
                  </a:lnTo>
                  <a:lnTo>
                    <a:pt x="39343" y="369142"/>
                  </a:lnTo>
                  <a:lnTo>
                    <a:pt x="34013" y="361116"/>
                  </a:lnTo>
                  <a:lnTo>
                    <a:pt x="30248" y="351644"/>
                  </a:lnTo>
                  <a:lnTo>
                    <a:pt x="28079" y="341377"/>
                  </a:lnTo>
                  <a:lnTo>
                    <a:pt x="27369" y="330775"/>
                  </a:lnTo>
                  <a:lnTo>
                    <a:pt x="28177" y="320235"/>
                  </a:lnTo>
                  <a:lnTo>
                    <a:pt x="30839" y="310165"/>
                  </a:lnTo>
                  <a:lnTo>
                    <a:pt x="35374" y="300744"/>
                  </a:lnTo>
                  <a:lnTo>
                    <a:pt x="41689" y="292436"/>
                  </a:lnTo>
                  <a:lnTo>
                    <a:pt x="49747" y="286059"/>
                  </a:lnTo>
                  <a:lnTo>
                    <a:pt x="59349" y="281887"/>
                  </a:lnTo>
                  <a:lnTo>
                    <a:pt x="70032" y="279881"/>
                  </a:lnTo>
                  <a:lnTo>
                    <a:pt x="81187" y="279965"/>
                  </a:lnTo>
                  <a:lnTo>
                    <a:pt x="92425" y="281866"/>
                  </a:lnTo>
                  <a:lnTo>
                    <a:pt x="103579" y="285054"/>
                  </a:lnTo>
                  <a:lnTo>
                    <a:pt x="114601" y="288862"/>
                  </a:lnTo>
                  <a:lnTo>
                    <a:pt x="125496" y="292862"/>
                  </a:lnTo>
                  <a:lnTo>
                    <a:pt x="136288" y="297017"/>
                  </a:lnTo>
                  <a:lnTo>
                    <a:pt x="147002" y="301566"/>
                  </a:lnTo>
                  <a:lnTo>
                    <a:pt x="157658" y="306626"/>
                  </a:lnTo>
                  <a:lnTo>
                    <a:pt x="168274" y="312179"/>
                  </a:lnTo>
                  <a:lnTo>
                    <a:pt x="178862" y="318139"/>
                  </a:lnTo>
                  <a:lnTo>
                    <a:pt x="189431" y="324407"/>
                  </a:lnTo>
                  <a:lnTo>
                    <a:pt x="199986" y="330735"/>
                  </a:lnTo>
                  <a:lnTo>
                    <a:pt x="210533" y="336751"/>
                  </a:lnTo>
                  <a:lnTo>
                    <a:pt x="221060" y="342271"/>
                  </a:lnTo>
                  <a:lnTo>
                    <a:pt x="231115" y="347144"/>
                  </a:lnTo>
                  <a:lnTo>
                    <a:pt x="240796" y="351639"/>
                  </a:lnTo>
                  <a:lnTo>
                    <a:pt x="250954" y="356149"/>
                  </a:lnTo>
                  <a:lnTo>
                    <a:pt x="263212" y="36140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68911" y="1010735"/>
              <a:ext cx="210571" cy="210571"/>
            </a:xfrm>
            <a:custGeom>
              <a:avLst/>
              <a:gdLst/>
              <a:ahLst/>
              <a:cxnLst/>
              <a:rect l="0" t="0" r="0" b="0"/>
              <a:pathLst>
                <a:path w="210571" h="210571">
                  <a:moveTo>
                    <a:pt x="210570" y="0"/>
                  </a:moveTo>
                  <a:lnTo>
                    <a:pt x="204703" y="5868"/>
                  </a:lnTo>
                  <a:lnTo>
                    <a:pt x="199139" y="11432"/>
                  </a:lnTo>
                  <a:lnTo>
                    <a:pt x="193339" y="17236"/>
                  </a:lnTo>
                  <a:lnTo>
                    <a:pt x="187259" y="23489"/>
                  </a:lnTo>
                  <a:lnTo>
                    <a:pt x="180929" y="30468"/>
                  </a:lnTo>
                  <a:lnTo>
                    <a:pt x="174401" y="38244"/>
                  </a:lnTo>
                  <a:lnTo>
                    <a:pt x="167725" y="46573"/>
                  </a:lnTo>
                  <a:lnTo>
                    <a:pt x="160942" y="55004"/>
                  </a:lnTo>
                  <a:lnTo>
                    <a:pt x="154084" y="63269"/>
                  </a:lnTo>
                  <a:lnTo>
                    <a:pt x="147175" y="71444"/>
                  </a:lnTo>
                  <a:lnTo>
                    <a:pt x="140230" y="79845"/>
                  </a:lnTo>
                  <a:lnTo>
                    <a:pt x="133256" y="88646"/>
                  </a:lnTo>
                  <a:lnTo>
                    <a:pt x="126098" y="97862"/>
                  </a:lnTo>
                  <a:lnTo>
                    <a:pt x="118453" y="107435"/>
                  </a:lnTo>
                  <a:lnTo>
                    <a:pt x="110191" y="117281"/>
                  </a:lnTo>
                  <a:lnTo>
                    <a:pt x="101183" y="127166"/>
                  </a:lnTo>
                  <a:lnTo>
                    <a:pt x="91227" y="136722"/>
                  </a:lnTo>
                  <a:lnTo>
                    <a:pt x="80312" y="145776"/>
                  </a:lnTo>
                  <a:lnTo>
                    <a:pt x="68898" y="154329"/>
                  </a:lnTo>
                  <a:lnTo>
                    <a:pt x="57776" y="162460"/>
                  </a:lnTo>
                  <a:lnTo>
                    <a:pt x="47379" y="170261"/>
                  </a:lnTo>
                  <a:lnTo>
                    <a:pt x="37884" y="177707"/>
                  </a:lnTo>
                  <a:lnTo>
                    <a:pt x="28354" y="185492"/>
                  </a:lnTo>
                  <a:lnTo>
                    <a:pt x="16838" y="195422"/>
                  </a:lnTo>
                  <a:lnTo>
                    <a:pt x="0" y="21057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79440" y="1021264"/>
              <a:ext cx="168457" cy="178985"/>
            </a:xfrm>
            <a:custGeom>
              <a:avLst/>
              <a:gdLst/>
              <a:ahLst/>
              <a:cxnLst/>
              <a:rect l="0" t="0" r="0" b="0"/>
              <a:pathLst>
                <a:path w="168457" h="178985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1" y="17235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70" y="38244"/>
                  </a:lnTo>
                  <a:lnTo>
                    <a:pt x="42846" y="46573"/>
                  </a:lnTo>
                  <a:lnTo>
                    <a:pt x="49628" y="55004"/>
                  </a:lnTo>
                  <a:lnTo>
                    <a:pt x="56491" y="63268"/>
                  </a:lnTo>
                  <a:lnTo>
                    <a:pt x="63573" y="71444"/>
                  </a:lnTo>
                  <a:lnTo>
                    <a:pt x="71166" y="79845"/>
                  </a:lnTo>
                  <a:lnTo>
                    <a:pt x="79384" y="88641"/>
                  </a:lnTo>
                  <a:lnTo>
                    <a:pt x="88022" y="97684"/>
                  </a:lnTo>
                  <a:lnTo>
                    <a:pt x="96667" y="106609"/>
                  </a:lnTo>
                  <a:lnTo>
                    <a:pt x="105074" y="115211"/>
                  </a:lnTo>
                  <a:lnTo>
                    <a:pt x="113176" y="123615"/>
                  </a:lnTo>
                  <a:lnTo>
                    <a:pt x="120996" y="132172"/>
                  </a:lnTo>
                  <a:lnTo>
                    <a:pt x="128584" y="141063"/>
                  </a:lnTo>
                  <a:lnTo>
                    <a:pt x="135886" y="149864"/>
                  </a:lnTo>
                  <a:lnTo>
                    <a:pt x="143560" y="158493"/>
                  </a:lnTo>
                  <a:lnTo>
                    <a:pt x="153397" y="167712"/>
                  </a:lnTo>
                  <a:lnTo>
                    <a:pt x="168456" y="17898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36925" y="663295"/>
              <a:ext cx="16335" cy="768581"/>
            </a:xfrm>
            <a:custGeom>
              <a:avLst/>
              <a:gdLst/>
              <a:ahLst/>
              <a:cxnLst/>
              <a:rect l="0" t="0" r="0" b="0"/>
              <a:pathLst>
                <a:path w="16335" h="768581">
                  <a:moveTo>
                    <a:pt x="5810" y="0"/>
                  </a:moveTo>
                  <a:lnTo>
                    <a:pt x="3011" y="11869"/>
                  </a:lnTo>
                  <a:lnTo>
                    <a:pt x="1509" y="24278"/>
                  </a:lnTo>
                  <a:lnTo>
                    <a:pt x="1193" y="38474"/>
                  </a:lnTo>
                  <a:lnTo>
                    <a:pt x="1527" y="54528"/>
                  </a:lnTo>
                  <a:lnTo>
                    <a:pt x="1698" y="72469"/>
                  </a:lnTo>
                  <a:lnTo>
                    <a:pt x="1270" y="92098"/>
                  </a:lnTo>
                  <a:lnTo>
                    <a:pt x="474" y="112604"/>
                  </a:lnTo>
                  <a:lnTo>
                    <a:pt x="0" y="132735"/>
                  </a:lnTo>
                  <a:lnTo>
                    <a:pt x="232" y="151817"/>
                  </a:lnTo>
                  <a:lnTo>
                    <a:pt x="1067" y="169726"/>
                  </a:lnTo>
                  <a:lnTo>
                    <a:pt x="2098" y="186599"/>
                  </a:lnTo>
                  <a:lnTo>
                    <a:pt x="3055" y="202659"/>
                  </a:lnTo>
                  <a:lnTo>
                    <a:pt x="3833" y="218278"/>
                  </a:lnTo>
                  <a:lnTo>
                    <a:pt x="4423" y="233934"/>
                  </a:lnTo>
                  <a:lnTo>
                    <a:pt x="4855" y="249882"/>
                  </a:lnTo>
                  <a:lnTo>
                    <a:pt x="5331" y="266021"/>
                  </a:lnTo>
                  <a:lnTo>
                    <a:pt x="6190" y="282010"/>
                  </a:lnTo>
                  <a:lnTo>
                    <a:pt x="7583" y="297659"/>
                  </a:lnTo>
                  <a:lnTo>
                    <a:pt x="9335" y="313099"/>
                  </a:lnTo>
                  <a:lnTo>
                    <a:pt x="11050" y="328685"/>
                  </a:lnTo>
                  <a:lnTo>
                    <a:pt x="12497" y="344610"/>
                  </a:lnTo>
                  <a:lnTo>
                    <a:pt x="13620" y="360747"/>
                  </a:lnTo>
                  <a:lnTo>
                    <a:pt x="14449" y="376740"/>
                  </a:lnTo>
                  <a:lnTo>
                    <a:pt x="15040" y="392390"/>
                  </a:lnTo>
                  <a:lnTo>
                    <a:pt x="15454" y="407663"/>
                  </a:lnTo>
                  <a:lnTo>
                    <a:pt x="15740" y="422605"/>
                  </a:lnTo>
                  <a:lnTo>
                    <a:pt x="15935" y="437290"/>
                  </a:lnTo>
                  <a:lnTo>
                    <a:pt x="16067" y="451949"/>
                  </a:lnTo>
                  <a:lnTo>
                    <a:pt x="16157" y="466944"/>
                  </a:lnTo>
                  <a:lnTo>
                    <a:pt x="16217" y="482441"/>
                  </a:lnTo>
                  <a:lnTo>
                    <a:pt x="16257" y="498274"/>
                  </a:lnTo>
                  <a:lnTo>
                    <a:pt x="16284" y="514057"/>
                  </a:lnTo>
                  <a:lnTo>
                    <a:pt x="16302" y="529576"/>
                  </a:lnTo>
                  <a:lnTo>
                    <a:pt x="16315" y="545269"/>
                  </a:lnTo>
                  <a:lnTo>
                    <a:pt x="16323" y="562089"/>
                  </a:lnTo>
                  <a:lnTo>
                    <a:pt x="16328" y="580479"/>
                  </a:lnTo>
                  <a:lnTo>
                    <a:pt x="16332" y="600239"/>
                  </a:lnTo>
                  <a:lnTo>
                    <a:pt x="16334" y="620806"/>
                  </a:lnTo>
                  <a:lnTo>
                    <a:pt x="16331" y="641747"/>
                  </a:lnTo>
                  <a:lnTo>
                    <a:pt x="16159" y="662502"/>
                  </a:lnTo>
                  <a:lnTo>
                    <a:pt x="15512" y="682351"/>
                  </a:lnTo>
                  <a:lnTo>
                    <a:pt x="14263" y="700971"/>
                  </a:lnTo>
                  <a:lnTo>
                    <a:pt x="12603" y="717815"/>
                  </a:lnTo>
                  <a:lnTo>
                    <a:pt x="10776" y="733575"/>
                  </a:lnTo>
                  <a:lnTo>
                    <a:pt x="8622" y="749632"/>
                  </a:lnTo>
                  <a:lnTo>
                    <a:pt x="5810" y="76858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11274" y="463253"/>
              <a:ext cx="15223" cy="305328"/>
            </a:xfrm>
            <a:custGeom>
              <a:avLst/>
              <a:gdLst/>
              <a:ahLst/>
              <a:cxnLst/>
              <a:rect l="0" t="0" r="0" b="0"/>
              <a:pathLst>
                <a:path w="15223" h="305328">
                  <a:moveTo>
                    <a:pt x="10529" y="0"/>
                  </a:moveTo>
                  <a:lnTo>
                    <a:pt x="10596" y="11736"/>
                  </a:lnTo>
                  <a:lnTo>
                    <a:pt x="11236" y="22864"/>
                  </a:lnTo>
                  <a:lnTo>
                    <a:pt x="12524" y="34467"/>
                  </a:lnTo>
                  <a:lnTo>
                    <a:pt x="14038" y="46801"/>
                  </a:lnTo>
                  <a:lnTo>
                    <a:pt x="15057" y="60110"/>
                  </a:lnTo>
                  <a:lnTo>
                    <a:pt x="15222" y="74419"/>
                  </a:lnTo>
                  <a:lnTo>
                    <a:pt x="14667" y="89596"/>
                  </a:lnTo>
                  <a:lnTo>
                    <a:pt x="13830" y="105458"/>
                  </a:lnTo>
                  <a:lnTo>
                    <a:pt x="13006" y="121825"/>
                  </a:lnTo>
                  <a:lnTo>
                    <a:pt x="12319" y="138389"/>
                  </a:lnTo>
                  <a:lnTo>
                    <a:pt x="11792" y="154736"/>
                  </a:lnTo>
                  <a:lnTo>
                    <a:pt x="11400" y="170650"/>
                  </a:lnTo>
                  <a:lnTo>
                    <a:pt x="10952" y="185946"/>
                  </a:lnTo>
                  <a:lnTo>
                    <a:pt x="10112" y="200379"/>
                  </a:lnTo>
                  <a:lnTo>
                    <a:pt x="8732" y="213908"/>
                  </a:lnTo>
                  <a:lnTo>
                    <a:pt x="6989" y="226807"/>
                  </a:lnTo>
                  <a:lnTo>
                    <a:pt x="5279" y="239551"/>
                  </a:lnTo>
                  <a:lnTo>
                    <a:pt x="3835" y="252409"/>
                  </a:lnTo>
                  <a:lnTo>
                    <a:pt x="2711" y="264873"/>
                  </a:lnTo>
                  <a:lnTo>
                    <a:pt x="1762" y="276973"/>
                  </a:lnTo>
                  <a:lnTo>
                    <a:pt x="906" y="289776"/>
                  </a:lnTo>
                  <a:lnTo>
                    <a:pt x="0" y="30532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63875" y="915979"/>
              <a:ext cx="410613" cy="21058"/>
            </a:xfrm>
            <a:custGeom>
              <a:avLst/>
              <a:gdLst/>
              <a:ahLst/>
              <a:cxnLst/>
              <a:rect l="0" t="0" r="0" b="0"/>
              <a:pathLst>
                <a:path w="410613" h="21058">
                  <a:moveTo>
                    <a:pt x="410612" y="0"/>
                  </a:moveTo>
                  <a:lnTo>
                    <a:pt x="396010" y="0"/>
                  </a:lnTo>
                  <a:lnTo>
                    <a:pt x="382739" y="0"/>
                  </a:lnTo>
                  <a:lnTo>
                    <a:pt x="369542" y="4"/>
                  </a:lnTo>
                  <a:lnTo>
                    <a:pt x="356373" y="177"/>
                  </a:lnTo>
                  <a:lnTo>
                    <a:pt x="343513" y="825"/>
                  </a:lnTo>
                  <a:lnTo>
                    <a:pt x="331108" y="2074"/>
                  </a:lnTo>
                  <a:lnTo>
                    <a:pt x="318995" y="3727"/>
                  </a:lnTo>
                  <a:lnTo>
                    <a:pt x="306794" y="5375"/>
                  </a:lnTo>
                  <a:lnTo>
                    <a:pt x="294283" y="6778"/>
                  </a:lnTo>
                  <a:lnTo>
                    <a:pt x="281253" y="7871"/>
                  </a:lnTo>
                  <a:lnTo>
                    <a:pt x="267435" y="8678"/>
                  </a:lnTo>
                  <a:lnTo>
                    <a:pt x="252766" y="9257"/>
                  </a:lnTo>
                  <a:lnTo>
                    <a:pt x="237507" y="9661"/>
                  </a:lnTo>
                  <a:lnTo>
                    <a:pt x="222119" y="9941"/>
                  </a:lnTo>
                  <a:lnTo>
                    <a:pt x="206876" y="10132"/>
                  </a:lnTo>
                  <a:lnTo>
                    <a:pt x="191711" y="10262"/>
                  </a:lnTo>
                  <a:lnTo>
                    <a:pt x="176310" y="10350"/>
                  </a:lnTo>
                  <a:lnTo>
                    <a:pt x="160508" y="10413"/>
                  </a:lnTo>
                  <a:lnTo>
                    <a:pt x="144454" y="10626"/>
                  </a:lnTo>
                  <a:lnTo>
                    <a:pt x="128516" y="11300"/>
                  </a:lnTo>
                  <a:lnTo>
                    <a:pt x="112903" y="12567"/>
                  </a:lnTo>
                  <a:lnTo>
                    <a:pt x="97656" y="14231"/>
                  </a:lnTo>
                  <a:lnTo>
                    <a:pt x="82730" y="15888"/>
                  </a:lnTo>
                  <a:lnTo>
                    <a:pt x="68075" y="17296"/>
                  </a:lnTo>
                  <a:lnTo>
                    <a:pt x="54036" y="18395"/>
                  </a:lnTo>
                  <a:lnTo>
                    <a:pt x="39883" y="19325"/>
                  </a:lnTo>
                  <a:lnTo>
                    <a:pt x="23252" y="20166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09582" y="1052849"/>
              <a:ext cx="303815" cy="429564"/>
            </a:xfrm>
            <a:custGeom>
              <a:avLst/>
              <a:gdLst/>
              <a:ahLst/>
              <a:cxnLst/>
              <a:rect l="0" t="0" r="0" b="0"/>
              <a:pathLst>
                <a:path w="303815" h="429564">
                  <a:moveTo>
                    <a:pt x="133278" y="0"/>
                  </a:moveTo>
                  <a:lnTo>
                    <a:pt x="127410" y="5935"/>
                  </a:lnTo>
                  <a:lnTo>
                    <a:pt x="121845" y="12139"/>
                  </a:lnTo>
                  <a:lnTo>
                    <a:pt x="116047" y="19235"/>
                  </a:lnTo>
                  <a:lnTo>
                    <a:pt x="109966" y="27175"/>
                  </a:lnTo>
                  <a:lnTo>
                    <a:pt x="103636" y="35822"/>
                  </a:lnTo>
                  <a:lnTo>
                    <a:pt x="97108" y="45021"/>
                  </a:lnTo>
                  <a:lnTo>
                    <a:pt x="90432" y="54794"/>
                  </a:lnTo>
                  <a:lnTo>
                    <a:pt x="83649" y="65332"/>
                  </a:lnTo>
                  <a:lnTo>
                    <a:pt x="76792" y="76678"/>
                  </a:lnTo>
                  <a:lnTo>
                    <a:pt x="69883" y="88737"/>
                  </a:lnTo>
                  <a:lnTo>
                    <a:pt x="62937" y="101363"/>
                  </a:lnTo>
                  <a:lnTo>
                    <a:pt x="55973" y="114413"/>
                  </a:lnTo>
                  <a:lnTo>
                    <a:pt x="49160" y="127770"/>
                  </a:lnTo>
                  <a:lnTo>
                    <a:pt x="42812" y="141343"/>
                  </a:lnTo>
                  <a:lnTo>
                    <a:pt x="37061" y="155066"/>
                  </a:lnTo>
                  <a:lnTo>
                    <a:pt x="31877" y="168890"/>
                  </a:lnTo>
                  <a:lnTo>
                    <a:pt x="27161" y="182785"/>
                  </a:lnTo>
                  <a:lnTo>
                    <a:pt x="22803" y="196727"/>
                  </a:lnTo>
                  <a:lnTo>
                    <a:pt x="18706" y="210700"/>
                  </a:lnTo>
                  <a:lnTo>
                    <a:pt x="14793" y="224695"/>
                  </a:lnTo>
                  <a:lnTo>
                    <a:pt x="11013" y="238704"/>
                  </a:lnTo>
                  <a:lnTo>
                    <a:pt x="7491" y="252723"/>
                  </a:lnTo>
                  <a:lnTo>
                    <a:pt x="4505" y="266748"/>
                  </a:lnTo>
                  <a:lnTo>
                    <a:pt x="2170" y="280773"/>
                  </a:lnTo>
                  <a:lnTo>
                    <a:pt x="602" y="294632"/>
                  </a:lnTo>
                  <a:lnTo>
                    <a:pt x="0" y="308018"/>
                  </a:lnTo>
                  <a:lnTo>
                    <a:pt x="380" y="320800"/>
                  </a:lnTo>
                  <a:lnTo>
                    <a:pt x="1770" y="333011"/>
                  </a:lnTo>
                  <a:lnTo>
                    <a:pt x="4298" y="344752"/>
                  </a:lnTo>
                  <a:lnTo>
                    <a:pt x="7925" y="356128"/>
                  </a:lnTo>
                  <a:lnTo>
                    <a:pt x="12477" y="367074"/>
                  </a:lnTo>
                  <a:lnTo>
                    <a:pt x="17750" y="377359"/>
                  </a:lnTo>
                  <a:lnTo>
                    <a:pt x="23558" y="386905"/>
                  </a:lnTo>
                  <a:lnTo>
                    <a:pt x="29914" y="395621"/>
                  </a:lnTo>
                  <a:lnTo>
                    <a:pt x="37013" y="403330"/>
                  </a:lnTo>
                  <a:lnTo>
                    <a:pt x="44904" y="410029"/>
                  </a:lnTo>
                  <a:lnTo>
                    <a:pt x="53661" y="415698"/>
                  </a:lnTo>
                  <a:lnTo>
                    <a:pt x="63450" y="420215"/>
                  </a:lnTo>
                  <a:lnTo>
                    <a:pt x="74260" y="423625"/>
                  </a:lnTo>
                  <a:lnTo>
                    <a:pt x="85945" y="426103"/>
                  </a:lnTo>
                  <a:lnTo>
                    <a:pt x="98312" y="427858"/>
                  </a:lnTo>
                  <a:lnTo>
                    <a:pt x="111182" y="429070"/>
                  </a:lnTo>
                  <a:lnTo>
                    <a:pt x="124246" y="429563"/>
                  </a:lnTo>
                  <a:lnTo>
                    <a:pt x="137089" y="428838"/>
                  </a:lnTo>
                  <a:lnTo>
                    <a:pt x="149508" y="426719"/>
                  </a:lnTo>
                  <a:lnTo>
                    <a:pt x="161644" y="423329"/>
                  </a:lnTo>
                  <a:lnTo>
                    <a:pt x="173866" y="418911"/>
                  </a:lnTo>
                  <a:lnTo>
                    <a:pt x="186384" y="413717"/>
                  </a:lnTo>
                  <a:lnTo>
                    <a:pt x="199081" y="407959"/>
                  </a:lnTo>
                  <a:lnTo>
                    <a:pt x="211612" y="401803"/>
                  </a:lnTo>
                  <a:lnTo>
                    <a:pt x="223781" y="395365"/>
                  </a:lnTo>
                  <a:lnTo>
                    <a:pt x="235393" y="388570"/>
                  </a:lnTo>
                  <a:lnTo>
                    <a:pt x="246191" y="381169"/>
                  </a:lnTo>
                  <a:lnTo>
                    <a:pt x="256114" y="373076"/>
                  </a:lnTo>
                  <a:lnTo>
                    <a:pt x="265099" y="364351"/>
                  </a:lnTo>
                  <a:lnTo>
                    <a:pt x="272996" y="355116"/>
                  </a:lnTo>
                  <a:lnTo>
                    <a:pt x="279828" y="345495"/>
                  </a:lnTo>
                  <a:lnTo>
                    <a:pt x="285758" y="335593"/>
                  </a:lnTo>
                  <a:lnTo>
                    <a:pt x="290983" y="325494"/>
                  </a:lnTo>
                  <a:lnTo>
                    <a:pt x="295678" y="315252"/>
                  </a:lnTo>
                  <a:lnTo>
                    <a:pt x="299663" y="304748"/>
                  </a:lnTo>
                  <a:lnTo>
                    <a:pt x="302436" y="293704"/>
                  </a:lnTo>
                  <a:lnTo>
                    <a:pt x="303814" y="282020"/>
                  </a:lnTo>
                  <a:lnTo>
                    <a:pt x="303756" y="270071"/>
                  </a:lnTo>
                  <a:lnTo>
                    <a:pt x="302195" y="258583"/>
                  </a:lnTo>
                  <a:lnTo>
                    <a:pt x="299251" y="247936"/>
                  </a:lnTo>
                  <a:lnTo>
                    <a:pt x="295002" y="238331"/>
                  </a:lnTo>
                  <a:lnTo>
                    <a:pt x="289410" y="229951"/>
                  </a:lnTo>
                  <a:lnTo>
                    <a:pt x="282572" y="222771"/>
                  </a:lnTo>
                  <a:lnTo>
                    <a:pt x="274541" y="216932"/>
                  </a:lnTo>
                  <a:lnTo>
                    <a:pt x="265249" y="212826"/>
                  </a:lnTo>
                  <a:lnTo>
                    <a:pt x="254780" y="210505"/>
                  </a:lnTo>
                  <a:lnTo>
                    <a:pt x="243495" y="209741"/>
                  </a:lnTo>
                  <a:lnTo>
                    <a:pt x="231929" y="210207"/>
                  </a:lnTo>
                  <a:lnTo>
                    <a:pt x="220412" y="211596"/>
                  </a:lnTo>
                  <a:lnTo>
                    <a:pt x="209068" y="213814"/>
                  </a:lnTo>
                  <a:lnTo>
                    <a:pt x="197919" y="216973"/>
                  </a:lnTo>
                  <a:lnTo>
                    <a:pt x="186938" y="221058"/>
                  </a:lnTo>
                  <a:lnTo>
                    <a:pt x="176089" y="225935"/>
                  </a:lnTo>
                  <a:lnTo>
                    <a:pt x="165337" y="231433"/>
                  </a:lnTo>
                  <a:lnTo>
                    <a:pt x="154655" y="237397"/>
                  </a:lnTo>
                  <a:lnTo>
                    <a:pt x="144022" y="243859"/>
                  </a:lnTo>
                  <a:lnTo>
                    <a:pt x="133423" y="251029"/>
                  </a:lnTo>
                  <a:lnTo>
                    <a:pt x="122847" y="258963"/>
                  </a:lnTo>
                  <a:lnTo>
                    <a:pt x="112286" y="267580"/>
                  </a:lnTo>
                  <a:lnTo>
                    <a:pt x="101736" y="276743"/>
                  </a:lnTo>
                  <a:lnTo>
                    <a:pt x="91207" y="286301"/>
                  </a:lnTo>
                  <a:lnTo>
                    <a:pt x="81151" y="295687"/>
                  </a:lnTo>
                  <a:lnTo>
                    <a:pt x="71468" y="304838"/>
                  </a:lnTo>
                  <a:lnTo>
                    <a:pt x="61309" y="314556"/>
                  </a:lnTo>
                  <a:lnTo>
                    <a:pt x="49050" y="32638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410818" y="2568953"/>
            <a:ext cx="1842488" cy="1069383"/>
            <a:chOff x="1410818" y="2568953"/>
            <a:chExt cx="1842488" cy="1069383"/>
          </a:xfrm>
        </p:grpSpPr>
        <p:sp>
          <p:nvSpPr>
            <p:cNvPr id="13" name="Freeform 12"/>
            <p:cNvSpPr/>
            <p:nvPr/>
          </p:nvSpPr>
          <p:spPr>
            <a:xfrm>
              <a:off x="1610860" y="256895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5390" y="8868"/>
                  </a:lnTo>
                  <a:lnTo>
                    <a:pt x="11746" y="17855"/>
                  </a:lnTo>
                  <a:lnTo>
                    <a:pt x="9832" y="27851"/>
                  </a:lnTo>
                  <a:lnTo>
                    <a:pt x="9158" y="38831"/>
                  </a:lnTo>
                  <a:lnTo>
                    <a:pt x="9129" y="50643"/>
                  </a:lnTo>
                  <a:lnTo>
                    <a:pt x="9347" y="63101"/>
                  </a:lnTo>
                  <a:lnTo>
                    <a:pt x="9617" y="76039"/>
                  </a:lnTo>
                  <a:lnTo>
                    <a:pt x="9859" y="89320"/>
                  </a:lnTo>
                  <a:lnTo>
                    <a:pt x="10052" y="102842"/>
                  </a:lnTo>
                  <a:lnTo>
                    <a:pt x="10196" y="116530"/>
                  </a:lnTo>
                  <a:lnTo>
                    <a:pt x="10299" y="130332"/>
                  </a:lnTo>
                  <a:lnTo>
                    <a:pt x="10372" y="144216"/>
                  </a:lnTo>
                  <a:lnTo>
                    <a:pt x="10422" y="158320"/>
                  </a:lnTo>
                  <a:lnTo>
                    <a:pt x="10457" y="172935"/>
                  </a:lnTo>
                  <a:lnTo>
                    <a:pt x="10476" y="188174"/>
                  </a:lnTo>
                  <a:lnTo>
                    <a:pt x="10318" y="203833"/>
                  </a:lnTo>
                  <a:lnTo>
                    <a:pt x="9681" y="219498"/>
                  </a:lnTo>
                  <a:lnTo>
                    <a:pt x="8439" y="234906"/>
                  </a:lnTo>
                  <a:lnTo>
                    <a:pt x="6783" y="249387"/>
                  </a:lnTo>
                  <a:lnTo>
                    <a:pt x="4960" y="263207"/>
                  </a:lnTo>
                  <a:lnTo>
                    <a:pt x="2809" y="277577"/>
                  </a:lnTo>
                  <a:lnTo>
                    <a:pt x="0" y="29479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21430" y="2590010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31585" y="0"/>
                  </a:moveTo>
                  <a:lnTo>
                    <a:pt x="25852" y="14602"/>
                  </a:lnTo>
                  <a:lnTo>
                    <a:pt x="21567" y="27873"/>
                  </a:lnTo>
                  <a:lnTo>
                    <a:pt x="18361" y="41074"/>
                  </a:lnTo>
                  <a:lnTo>
                    <a:pt x="16000" y="54416"/>
                  </a:lnTo>
                  <a:lnTo>
                    <a:pt x="14303" y="67924"/>
                  </a:lnTo>
                  <a:lnTo>
                    <a:pt x="13108" y="81578"/>
                  </a:lnTo>
                  <a:lnTo>
                    <a:pt x="12279" y="95345"/>
                  </a:lnTo>
                  <a:lnTo>
                    <a:pt x="11711" y="109194"/>
                  </a:lnTo>
                  <a:lnTo>
                    <a:pt x="11324" y="123102"/>
                  </a:lnTo>
                  <a:lnTo>
                    <a:pt x="11062" y="137052"/>
                  </a:lnTo>
                  <a:lnTo>
                    <a:pt x="10886" y="151030"/>
                  </a:lnTo>
                  <a:lnTo>
                    <a:pt x="10763" y="165028"/>
                  </a:lnTo>
                  <a:lnTo>
                    <a:pt x="10511" y="179039"/>
                  </a:lnTo>
                  <a:lnTo>
                    <a:pt x="9809" y="193059"/>
                  </a:lnTo>
                  <a:lnTo>
                    <a:pt x="8525" y="207085"/>
                  </a:lnTo>
                  <a:lnTo>
                    <a:pt x="6849" y="221115"/>
                  </a:lnTo>
                  <a:lnTo>
                    <a:pt x="5185" y="235147"/>
                  </a:lnTo>
                  <a:lnTo>
                    <a:pt x="3771" y="249163"/>
                  </a:lnTo>
                  <a:lnTo>
                    <a:pt x="2668" y="262556"/>
                  </a:lnTo>
                  <a:lnTo>
                    <a:pt x="1735" y="275454"/>
                  </a:lnTo>
                  <a:lnTo>
                    <a:pt x="892" y="288990"/>
                  </a:lnTo>
                  <a:lnTo>
                    <a:pt x="0" y="30532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10818" y="2990093"/>
              <a:ext cx="684354" cy="63172"/>
            </a:xfrm>
            <a:custGeom>
              <a:avLst/>
              <a:gdLst/>
              <a:ahLst/>
              <a:cxnLst/>
              <a:rect l="0" t="0" r="0" b="0"/>
              <a:pathLst>
                <a:path w="684354" h="63172">
                  <a:moveTo>
                    <a:pt x="684353" y="0"/>
                  </a:moveTo>
                  <a:lnTo>
                    <a:pt x="672685" y="67"/>
                  </a:lnTo>
                  <a:lnTo>
                    <a:pt x="662196" y="707"/>
                  </a:lnTo>
                  <a:lnTo>
                    <a:pt x="651889" y="1999"/>
                  </a:lnTo>
                  <a:lnTo>
                    <a:pt x="641415" y="3686"/>
                  </a:lnTo>
                  <a:lnTo>
                    <a:pt x="630423" y="5354"/>
                  </a:lnTo>
                  <a:lnTo>
                    <a:pt x="618780" y="6768"/>
                  </a:lnTo>
                  <a:lnTo>
                    <a:pt x="606527" y="7866"/>
                  </a:lnTo>
                  <a:lnTo>
                    <a:pt x="593772" y="8676"/>
                  </a:lnTo>
                  <a:lnTo>
                    <a:pt x="580632" y="9260"/>
                  </a:lnTo>
                  <a:lnTo>
                    <a:pt x="567045" y="9839"/>
                  </a:lnTo>
                  <a:lnTo>
                    <a:pt x="552787" y="10767"/>
                  </a:lnTo>
                  <a:lnTo>
                    <a:pt x="537786" y="12207"/>
                  </a:lnTo>
                  <a:lnTo>
                    <a:pt x="522120" y="13989"/>
                  </a:lnTo>
                  <a:lnTo>
                    <a:pt x="505917" y="15725"/>
                  </a:lnTo>
                  <a:lnTo>
                    <a:pt x="489321" y="17191"/>
                  </a:lnTo>
                  <a:lnTo>
                    <a:pt x="472770" y="18497"/>
                  </a:lnTo>
                  <a:lnTo>
                    <a:pt x="456964" y="19979"/>
                  </a:lnTo>
                  <a:lnTo>
                    <a:pt x="442216" y="21824"/>
                  </a:lnTo>
                  <a:lnTo>
                    <a:pt x="428178" y="23893"/>
                  </a:lnTo>
                  <a:lnTo>
                    <a:pt x="414064" y="25829"/>
                  </a:lnTo>
                  <a:lnTo>
                    <a:pt x="399419" y="27428"/>
                  </a:lnTo>
                  <a:lnTo>
                    <a:pt x="384292" y="28654"/>
                  </a:lnTo>
                  <a:lnTo>
                    <a:pt x="369050" y="29552"/>
                  </a:lnTo>
                  <a:lnTo>
                    <a:pt x="353945" y="30196"/>
                  </a:lnTo>
                  <a:lnTo>
                    <a:pt x="339224" y="30814"/>
                  </a:lnTo>
                  <a:lnTo>
                    <a:pt x="325192" y="31769"/>
                  </a:lnTo>
                  <a:lnTo>
                    <a:pt x="311935" y="33227"/>
                  </a:lnTo>
                  <a:lnTo>
                    <a:pt x="299051" y="35021"/>
                  </a:lnTo>
                  <a:lnTo>
                    <a:pt x="285787" y="36766"/>
                  </a:lnTo>
                  <a:lnTo>
                    <a:pt x="271753" y="38237"/>
                  </a:lnTo>
                  <a:lnTo>
                    <a:pt x="257222" y="39546"/>
                  </a:lnTo>
                  <a:lnTo>
                    <a:pt x="242921" y="41032"/>
                  </a:lnTo>
                  <a:lnTo>
                    <a:pt x="229250" y="42878"/>
                  </a:lnTo>
                  <a:lnTo>
                    <a:pt x="215799" y="44948"/>
                  </a:lnTo>
                  <a:lnTo>
                    <a:pt x="201562" y="46885"/>
                  </a:lnTo>
                  <a:lnTo>
                    <a:pt x="186019" y="48484"/>
                  </a:lnTo>
                  <a:lnTo>
                    <a:pt x="169138" y="49711"/>
                  </a:lnTo>
                  <a:lnTo>
                    <a:pt x="151117" y="50609"/>
                  </a:lnTo>
                  <a:lnTo>
                    <a:pt x="132217" y="51252"/>
                  </a:lnTo>
                  <a:lnTo>
                    <a:pt x="113000" y="51871"/>
                  </a:lnTo>
                  <a:lnTo>
                    <a:pt x="94266" y="52826"/>
                  </a:lnTo>
                  <a:lnTo>
                    <a:pt x="76429" y="54284"/>
                  </a:lnTo>
                  <a:lnTo>
                    <a:pt x="59931" y="56087"/>
                  </a:lnTo>
                  <a:lnTo>
                    <a:pt x="43705" y="58026"/>
                  </a:lnTo>
                  <a:lnTo>
                    <a:pt x="25213" y="60271"/>
                  </a:lnTo>
                  <a:lnTo>
                    <a:pt x="0" y="6317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91657" y="3156210"/>
              <a:ext cx="461401" cy="435366"/>
            </a:xfrm>
            <a:custGeom>
              <a:avLst/>
              <a:gdLst/>
              <a:ahLst/>
              <a:cxnLst/>
              <a:rect l="0" t="0" r="0" b="0"/>
              <a:pathLst>
                <a:path w="461401" h="435366">
                  <a:moveTo>
                    <a:pt x="8674" y="107624"/>
                  </a:moveTo>
                  <a:lnTo>
                    <a:pt x="14542" y="98890"/>
                  </a:lnTo>
                  <a:lnTo>
                    <a:pt x="20106" y="91183"/>
                  </a:lnTo>
                  <a:lnTo>
                    <a:pt x="25905" y="83781"/>
                  </a:lnTo>
                  <a:lnTo>
                    <a:pt x="31986" y="76520"/>
                  </a:lnTo>
                  <a:lnTo>
                    <a:pt x="38316" y="69341"/>
                  </a:lnTo>
                  <a:lnTo>
                    <a:pt x="44844" y="62216"/>
                  </a:lnTo>
                  <a:lnTo>
                    <a:pt x="51520" y="55125"/>
                  </a:lnTo>
                  <a:lnTo>
                    <a:pt x="58303" y="48059"/>
                  </a:lnTo>
                  <a:lnTo>
                    <a:pt x="65165" y="41012"/>
                  </a:lnTo>
                  <a:lnTo>
                    <a:pt x="72247" y="34145"/>
                  </a:lnTo>
                  <a:lnTo>
                    <a:pt x="79840" y="27759"/>
                  </a:lnTo>
                  <a:lnTo>
                    <a:pt x="88063" y="21984"/>
                  </a:lnTo>
                  <a:lnTo>
                    <a:pt x="96874" y="16785"/>
                  </a:lnTo>
                  <a:lnTo>
                    <a:pt x="106167" y="12058"/>
                  </a:lnTo>
                  <a:lnTo>
                    <a:pt x="115836" y="7701"/>
                  </a:lnTo>
                  <a:lnTo>
                    <a:pt x="126109" y="3944"/>
                  </a:lnTo>
                  <a:lnTo>
                    <a:pt x="137523" y="1325"/>
                  </a:lnTo>
                  <a:lnTo>
                    <a:pt x="150269" y="46"/>
                  </a:lnTo>
                  <a:lnTo>
                    <a:pt x="163913" y="0"/>
                  </a:lnTo>
                  <a:lnTo>
                    <a:pt x="177611" y="958"/>
                  </a:lnTo>
                  <a:lnTo>
                    <a:pt x="190855" y="2685"/>
                  </a:lnTo>
                  <a:lnTo>
                    <a:pt x="203339" y="5301"/>
                  </a:lnTo>
                  <a:lnTo>
                    <a:pt x="214796" y="9259"/>
                  </a:lnTo>
                  <a:lnTo>
                    <a:pt x="225197" y="14700"/>
                  </a:lnTo>
                  <a:lnTo>
                    <a:pt x="234520" y="21471"/>
                  </a:lnTo>
                  <a:lnTo>
                    <a:pt x="242652" y="29311"/>
                  </a:lnTo>
                  <a:lnTo>
                    <a:pt x="249645" y="37957"/>
                  </a:lnTo>
                  <a:lnTo>
                    <a:pt x="255684" y="47185"/>
                  </a:lnTo>
                  <a:lnTo>
                    <a:pt x="260984" y="56824"/>
                  </a:lnTo>
                  <a:lnTo>
                    <a:pt x="265733" y="66753"/>
                  </a:lnTo>
                  <a:lnTo>
                    <a:pt x="269925" y="77047"/>
                  </a:lnTo>
                  <a:lnTo>
                    <a:pt x="273369" y="87949"/>
                  </a:lnTo>
                  <a:lnTo>
                    <a:pt x="276020" y="99547"/>
                  </a:lnTo>
                  <a:lnTo>
                    <a:pt x="277970" y="111777"/>
                  </a:lnTo>
                  <a:lnTo>
                    <a:pt x="279362" y="124520"/>
                  </a:lnTo>
                  <a:lnTo>
                    <a:pt x="280331" y="137644"/>
                  </a:lnTo>
                  <a:lnTo>
                    <a:pt x="280829" y="150881"/>
                  </a:lnTo>
                  <a:lnTo>
                    <a:pt x="280640" y="163841"/>
                  </a:lnTo>
                  <a:lnTo>
                    <a:pt x="279698" y="176339"/>
                  </a:lnTo>
                  <a:lnTo>
                    <a:pt x="278082" y="188527"/>
                  </a:lnTo>
                  <a:lnTo>
                    <a:pt x="275928" y="200784"/>
                  </a:lnTo>
                  <a:lnTo>
                    <a:pt x="273367" y="213325"/>
                  </a:lnTo>
                  <a:lnTo>
                    <a:pt x="270512" y="226038"/>
                  </a:lnTo>
                  <a:lnTo>
                    <a:pt x="267450" y="238580"/>
                  </a:lnTo>
                  <a:lnTo>
                    <a:pt x="264239" y="250760"/>
                  </a:lnTo>
                  <a:lnTo>
                    <a:pt x="260762" y="262549"/>
                  </a:lnTo>
                  <a:lnTo>
                    <a:pt x="256743" y="274000"/>
                  </a:lnTo>
                  <a:lnTo>
                    <a:pt x="252073" y="285182"/>
                  </a:lnTo>
                  <a:lnTo>
                    <a:pt x="246800" y="296167"/>
                  </a:lnTo>
                  <a:lnTo>
                    <a:pt x="241035" y="307009"/>
                  </a:lnTo>
                  <a:lnTo>
                    <a:pt x="234898" y="317751"/>
                  </a:lnTo>
                  <a:lnTo>
                    <a:pt x="228488" y="328425"/>
                  </a:lnTo>
                  <a:lnTo>
                    <a:pt x="221887" y="339051"/>
                  </a:lnTo>
                  <a:lnTo>
                    <a:pt x="215147" y="349641"/>
                  </a:lnTo>
                  <a:lnTo>
                    <a:pt x="208147" y="360041"/>
                  </a:lnTo>
                  <a:lnTo>
                    <a:pt x="200609" y="369951"/>
                  </a:lnTo>
                  <a:lnTo>
                    <a:pt x="192428" y="379246"/>
                  </a:lnTo>
                  <a:lnTo>
                    <a:pt x="183815" y="387962"/>
                  </a:lnTo>
                  <a:lnTo>
                    <a:pt x="175186" y="396203"/>
                  </a:lnTo>
                  <a:lnTo>
                    <a:pt x="166786" y="404077"/>
                  </a:lnTo>
                  <a:lnTo>
                    <a:pt x="158519" y="411518"/>
                  </a:lnTo>
                  <a:lnTo>
                    <a:pt x="150055" y="418296"/>
                  </a:lnTo>
                  <a:lnTo>
                    <a:pt x="141203" y="424330"/>
                  </a:lnTo>
                  <a:lnTo>
                    <a:pt x="131613" y="429365"/>
                  </a:lnTo>
                  <a:lnTo>
                    <a:pt x="120725" y="432918"/>
                  </a:lnTo>
                  <a:lnTo>
                    <a:pt x="108364" y="434859"/>
                  </a:lnTo>
                  <a:lnTo>
                    <a:pt x="94993" y="435365"/>
                  </a:lnTo>
                  <a:lnTo>
                    <a:pt x="81486" y="434725"/>
                  </a:lnTo>
                  <a:lnTo>
                    <a:pt x="68374" y="433219"/>
                  </a:lnTo>
                  <a:lnTo>
                    <a:pt x="55980" y="430922"/>
                  </a:lnTo>
                  <a:lnTo>
                    <a:pt x="44583" y="427711"/>
                  </a:lnTo>
                  <a:lnTo>
                    <a:pt x="34223" y="423586"/>
                  </a:lnTo>
                  <a:lnTo>
                    <a:pt x="24927" y="418513"/>
                  </a:lnTo>
                  <a:lnTo>
                    <a:pt x="16815" y="412351"/>
                  </a:lnTo>
                  <a:lnTo>
                    <a:pt x="9847" y="405128"/>
                  </a:lnTo>
                  <a:lnTo>
                    <a:pt x="4335" y="397006"/>
                  </a:lnTo>
                  <a:lnTo>
                    <a:pt x="986" y="388184"/>
                  </a:lnTo>
                  <a:lnTo>
                    <a:pt x="0" y="378847"/>
                  </a:lnTo>
                  <a:lnTo>
                    <a:pt x="1287" y="369308"/>
                  </a:lnTo>
                  <a:lnTo>
                    <a:pt x="4734" y="359985"/>
                  </a:lnTo>
                  <a:lnTo>
                    <a:pt x="10058" y="351091"/>
                  </a:lnTo>
                  <a:lnTo>
                    <a:pt x="17036" y="342815"/>
                  </a:lnTo>
                  <a:lnTo>
                    <a:pt x="25606" y="335402"/>
                  </a:lnTo>
                  <a:lnTo>
                    <a:pt x="35589" y="328902"/>
                  </a:lnTo>
                  <a:lnTo>
                    <a:pt x="46713" y="323367"/>
                  </a:lnTo>
                  <a:lnTo>
                    <a:pt x="58703" y="318940"/>
                  </a:lnTo>
                  <a:lnTo>
                    <a:pt x="71328" y="315589"/>
                  </a:lnTo>
                  <a:lnTo>
                    <a:pt x="84568" y="313150"/>
                  </a:lnTo>
                  <a:lnTo>
                    <a:pt x="98594" y="311423"/>
                  </a:lnTo>
                  <a:lnTo>
                    <a:pt x="113435" y="310219"/>
                  </a:lnTo>
                  <a:lnTo>
                    <a:pt x="128825" y="309392"/>
                  </a:lnTo>
                  <a:lnTo>
                    <a:pt x="144309" y="308829"/>
                  </a:lnTo>
                  <a:lnTo>
                    <a:pt x="159615" y="308451"/>
                  </a:lnTo>
                  <a:lnTo>
                    <a:pt x="174655" y="308367"/>
                  </a:lnTo>
                  <a:lnTo>
                    <a:pt x="189440" y="308842"/>
                  </a:lnTo>
                  <a:lnTo>
                    <a:pt x="204016" y="309979"/>
                  </a:lnTo>
                  <a:lnTo>
                    <a:pt x="218432" y="311727"/>
                  </a:lnTo>
                  <a:lnTo>
                    <a:pt x="232731" y="313971"/>
                  </a:lnTo>
                  <a:lnTo>
                    <a:pt x="246944" y="316597"/>
                  </a:lnTo>
                  <a:lnTo>
                    <a:pt x="260931" y="319665"/>
                  </a:lnTo>
                  <a:lnTo>
                    <a:pt x="274403" y="323402"/>
                  </a:lnTo>
                  <a:lnTo>
                    <a:pt x="287247" y="327874"/>
                  </a:lnTo>
                  <a:lnTo>
                    <a:pt x="299670" y="332844"/>
                  </a:lnTo>
                  <a:lnTo>
                    <a:pt x="312084" y="337871"/>
                  </a:lnTo>
                  <a:lnTo>
                    <a:pt x="324737" y="342691"/>
                  </a:lnTo>
                  <a:lnTo>
                    <a:pt x="337693" y="347062"/>
                  </a:lnTo>
                  <a:lnTo>
                    <a:pt x="350930" y="350692"/>
                  </a:lnTo>
                  <a:lnTo>
                    <a:pt x="364391" y="353505"/>
                  </a:lnTo>
                  <a:lnTo>
                    <a:pt x="377854" y="355749"/>
                  </a:lnTo>
                  <a:lnTo>
                    <a:pt x="390966" y="357878"/>
                  </a:lnTo>
                  <a:lnTo>
                    <a:pt x="403552" y="360163"/>
                  </a:lnTo>
                  <a:lnTo>
                    <a:pt x="415359" y="362541"/>
                  </a:lnTo>
                  <a:lnTo>
                    <a:pt x="427233" y="364937"/>
                  </a:lnTo>
                  <a:lnTo>
                    <a:pt x="441331" y="367563"/>
                  </a:lnTo>
                  <a:lnTo>
                    <a:pt x="461400" y="37083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21554" y="2990093"/>
              <a:ext cx="178985" cy="189514"/>
            </a:xfrm>
            <a:custGeom>
              <a:avLst/>
              <a:gdLst/>
              <a:ahLst/>
              <a:cxnLst/>
              <a:rect l="0" t="0" r="0" b="0"/>
              <a:pathLst>
                <a:path w="178985" h="189514">
                  <a:moveTo>
                    <a:pt x="178984" y="0"/>
                  </a:moveTo>
                  <a:lnTo>
                    <a:pt x="173117" y="5934"/>
                  </a:lnTo>
                  <a:lnTo>
                    <a:pt x="167552" y="12139"/>
                  </a:lnTo>
                  <a:lnTo>
                    <a:pt x="161753" y="19235"/>
                  </a:lnTo>
                  <a:lnTo>
                    <a:pt x="155672" y="27175"/>
                  </a:lnTo>
                  <a:lnTo>
                    <a:pt x="149343" y="35822"/>
                  </a:lnTo>
                  <a:lnTo>
                    <a:pt x="142810" y="45016"/>
                  </a:lnTo>
                  <a:lnTo>
                    <a:pt x="135961" y="54616"/>
                  </a:lnTo>
                  <a:lnTo>
                    <a:pt x="128531" y="64506"/>
                  </a:lnTo>
                  <a:lnTo>
                    <a:pt x="120424" y="74594"/>
                  </a:lnTo>
                  <a:lnTo>
                    <a:pt x="111862" y="84654"/>
                  </a:lnTo>
                  <a:lnTo>
                    <a:pt x="103269" y="94336"/>
                  </a:lnTo>
                  <a:lnTo>
                    <a:pt x="94897" y="103482"/>
                  </a:lnTo>
                  <a:lnTo>
                    <a:pt x="86818" y="112268"/>
                  </a:lnTo>
                  <a:lnTo>
                    <a:pt x="79014" y="121088"/>
                  </a:lnTo>
                  <a:lnTo>
                    <a:pt x="71427" y="130169"/>
                  </a:lnTo>
                  <a:lnTo>
                    <a:pt x="63840" y="139404"/>
                  </a:lnTo>
                  <a:lnTo>
                    <a:pt x="55900" y="148459"/>
                  </a:lnTo>
                  <a:lnTo>
                    <a:pt x="47450" y="157135"/>
                  </a:lnTo>
                  <a:lnTo>
                    <a:pt x="38762" y="165106"/>
                  </a:lnTo>
                  <a:lnTo>
                    <a:pt x="29485" y="172624"/>
                  </a:lnTo>
                  <a:lnTo>
                    <a:pt x="17682" y="180345"/>
                  </a:lnTo>
                  <a:lnTo>
                    <a:pt x="0" y="18951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47854" y="2969036"/>
              <a:ext cx="221100" cy="210571"/>
            </a:xfrm>
            <a:custGeom>
              <a:avLst/>
              <a:gdLst/>
              <a:ahLst/>
              <a:cxnLst/>
              <a:rect l="0" t="0" r="0" b="0"/>
              <a:pathLst>
                <a:path w="221100" h="210571">
                  <a:moveTo>
                    <a:pt x="0" y="0"/>
                  </a:moveTo>
                  <a:lnTo>
                    <a:pt x="8735" y="5867"/>
                  </a:lnTo>
                  <a:lnTo>
                    <a:pt x="16441" y="11432"/>
                  </a:lnTo>
                  <a:lnTo>
                    <a:pt x="23848" y="17231"/>
                  </a:lnTo>
                  <a:lnTo>
                    <a:pt x="31282" y="23311"/>
                  </a:lnTo>
                  <a:lnTo>
                    <a:pt x="39109" y="29642"/>
                  </a:lnTo>
                  <a:lnTo>
                    <a:pt x="47483" y="36170"/>
                  </a:lnTo>
                  <a:lnTo>
                    <a:pt x="56226" y="42846"/>
                  </a:lnTo>
                  <a:lnTo>
                    <a:pt x="64941" y="49628"/>
                  </a:lnTo>
                  <a:lnTo>
                    <a:pt x="73399" y="56490"/>
                  </a:lnTo>
                  <a:lnTo>
                    <a:pt x="81705" y="63573"/>
                  </a:lnTo>
                  <a:lnTo>
                    <a:pt x="90195" y="71166"/>
                  </a:lnTo>
                  <a:lnTo>
                    <a:pt x="99055" y="79388"/>
                  </a:lnTo>
                  <a:lnTo>
                    <a:pt x="108310" y="88200"/>
                  </a:lnTo>
                  <a:lnTo>
                    <a:pt x="117910" y="97493"/>
                  </a:lnTo>
                  <a:lnTo>
                    <a:pt x="127774" y="107148"/>
                  </a:lnTo>
                  <a:lnTo>
                    <a:pt x="137671" y="116903"/>
                  </a:lnTo>
                  <a:lnTo>
                    <a:pt x="147234" y="126371"/>
                  </a:lnTo>
                  <a:lnTo>
                    <a:pt x="156294" y="135371"/>
                  </a:lnTo>
                  <a:lnTo>
                    <a:pt x="164851" y="144058"/>
                  </a:lnTo>
                  <a:lnTo>
                    <a:pt x="172984" y="152811"/>
                  </a:lnTo>
                  <a:lnTo>
                    <a:pt x="180786" y="161842"/>
                  </a:lnTo>
                  <a:lnTo>
                    <a:pt x="188234" y="170937"/>
                  </a:lnTo>
                  <a:lnTo>
                    <a:pt x="196020" y="180541"/>
                  </a:lnTo>
                  <a:lnTo>
                    <a:pt x="205950" y="192617"/>
                  </a:lnTo>
                  <a:lnTo>
                    <a:pt x="221099" y="21057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79481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16394" y="2674238"/>
              <a:ext cx="258004" cy="242156"/>
            </a:xfrm>
            <a:custGeom>
              <a:avLst/>
              <a:gdLst/>
              <a:ahLst/>
              <a:cxnLst/>
              <a:rect l="0" t="0" r="0" b="0"/>
              <a:pathLst>
                <a:path w="258004" h="242156">
                  <a:moveTo>
                    <a:pt x="0" y="0"/>
                  </a:moveTo>
                  <a:lnTo>
                    <a:pt x="8935" y="2934"/>
                  </a:lnTo>
                  <a:lnTo>
                    <a:pt x="18562" y="5716"/>
                  </a:lnTo>
                  <a:lnTo>
                    <a:pt x="29849" y="8611"/>
                  </a:lnTo>
                  <a:lnTo>
                    <a:pt x="42517" y="11478"/>
                  </a:lnTo>
                  <a:lnTo>
                    <a:pt x="55996" y="13995"/>
                  </a:lnTo>
                  <a:lnTo>
                    <a:pt x="69868" y="16006"/>
                  </a:lnTo>
                  <a:lnTo>
                    <a:pt x="83904" y="17518"/>
                  </a:lnTo>
                  <a:lnTo>
                    <a:pt x="97995" y="18613"/>
                  </a:lnTo>
                  <a:lnTo>
                    <a:pt x="112101" y="19386"/>
                  </a:lnTo>
                  <a:lnTo>
                    <a:pt x="126368" y="19922"/>
                  </a:lnTo>
                  <a:lnTo>
                    <a:pt x="141098" y="20290"/>
                  </a:lnTo>
                  <a:lnTo>
                    <a:pt x="156417" y="20536"/>
                  </a:lnTo>
                  <a:lnTo>
                    <a:pt x="172131" y="20533"/>
                  </a:lnTo>
                  <a:lnTo>
                    <a:pt x="187833" y="19999"/>
                  </a:lnTo>
                  <a:lnTo>
                    <a:pt x="203277" y="18818"/>
                  </a:lnTo>
                  <a:lnTo>
                    <a:pt x="218070" y="16871"/>
                  </a:lnTo>
                  <a:lnTo>
                    <a:pt x="231624" y="13961"/>
                  </a:lnTo>
                  <a:lnTo>
                    <a:pt x="243697" y="10129"/>
                  </a:lnTo>
                  <a:lnTo>
                    <a:pt x="252971" y="7400"/>
                  </a:lnTo>
                  <a:lnTo>
                    <a:pt x="257589" y="8018"/>
                  </a:lnTo>
                  <a:lnTo>
                    <a:pt x="258003" y="11013"/>
                  </a:lnTo>
                  <a:lnTo>
                    <a:pt x="255390" y="15452"/>
                  </a:lnTo>
                  <a:lnTo>
                    <a:pt x="250535" y="20794"/>
                  </a:lnTo>
                  <a:lnTo>
                    <a:pt x="244012" y="26718"/>
                  </a:lnTo>
                  <a:lnTo>
                    <a:pt x="236436" y="33186"/>
                  </a:lnTo>
                  <a:lnTo>
                    <a:pt x="228465" y="40375"/>
                  </a:lnTo>
                  <a:lnTo>
                    <a:pt x="220492" y="48330"/>
                  </a:lnTo>
                  <a:lnTo>
                    <a:pt x="212670" y="56964"/>
                  </a:lnTo>
                  <a:lnTo>
                    <a:pt x="205033" y="66140"/>
                  </a:lnTo>
                  <a:lnTo>
                    <a:pt x="197556" y="75723"/>
                  </a:lnTo>
                  <a:lnTo>
                    <a:pt x="190041" y="85598"/>
                  </a:lnTo>
                  <a:lnTo>
                    <a:pt x="182148" y="95680"/>
                  </a:lnTo>
                  <a:lnTo>
                    <a:pt x="173725" y="105906"/>
                  </a:lnTo>
                  <a:lnTo>
                    <a:pt x="164947" y="116230"/>
                  </a:lnTo>
                  <a:lnTo>
                    <a:pt x="156208" y="126621"/>
                  </a:lnTo>
                  <a:lnTo>
                    <a:pt x="147734" y="137052"/>
                  </a:lnTo>
                  <a:lnTo>
                    <a:pt x="139416" y="147346"/>
                  </a:lnTo>
                  <a:lnTo>
                    <a:pt x="130919" y="157185"/>
                  </a:lnTo>
                  <a:lnTo>
                    <a:pt x="122059" y="166433"/>
                  </a:lnTo>
                  <a:lnTo>
                    <a:pt x="112973" y="175117"/>
                  </a:lnTo>
                  <a:lnTo>
                    <a:pt x="104019" y="183337"/>
                  </a:lnTo>
                  <a:lnTo>
                    <a:pt x="95406" y="191201"/>
                  </a:lnTo>
                  <a:lnTo>
                    <a:pt x="87279" y="198889"/>
                  </a:lnTo>
                  <a:lnTo>
                    <a:pt x="78895" y="207607"/>
                  </a:lnTo>
                  <a:lnTo>
                    <a:pt x="68404" y="220361"/>
                  </a:lnTo>
                  <a:lnTo>
                    <a:pt x="52642" y="24215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32165" y="3012203"/>
              <a:ext cx="421141" cy="30533"/>
            </a:xfrm>
            <a:custGeom>
              <a:avLst/>
              <a:gdLst/>
              <a:ahLst/>
              <a:cxnLst/>
              <a:rect l="0" t="0" r="0" b="0"/>
              <a:pathLst>
                <a:path w="421141" h="30533">
                  <a:moveTo>
                    <a:pt x="421140" y="9475"/>
                  </a:moveTo>
                  <a:lnTo>
                    <a:pt x="412272" y="6608"/>
                  </a:lnTo>
                  <a:lnTo>
                    <a:pt x="403285" y="4466"/>
                  </a:lnTo>
                  <a:lnTo>
                    <a:pt x="393290" y="2863"/>
                  </a:lnTo>
                  <a:lnTo>
                    <a:pt x="382309" y="1683"/>
                  </a:lnTo>
                  <a:lnTo>
                    <a:pt x="370498" y="834"/>
                  </a:lnTo>
                  <a:lnTo>
                    <a:pt x="358039" y="241"/>
                  </a:lnTo>
                  <a:lnTo>
                    <a:pt x="345102" y="0"/>
                  </a:lnTo>
                  <a:lnTo>
                    <a:pt x="331821" y="364"/>
                  </a:lnTo>
                  <a:lnTo>
                    <a:pt x="318299" y="1419"/>
                  </a:lnTo>
                  <a:lnTo>
                    <a:pt x="304611" y="2941"/>
                  </a:lnTo>
                  <a:lnTo>
                    <a:pt x="290809" y="4501"/>
                  </a:lnTo>
                  <a:lnTo>
                    <a:pt x="276929" y="5849"/>
                  </a:lnTo>
                  <a:lnTo>
                    <a:pt x="262998" y="7075"/>
                  </a:lnTo>
                  <a:lnTo>
                    <a:pt x="249031" y="8505"/>
                  </a:lnTo>
                  <a:lnTo>
                    <a:pt x="235036" y="10314"/>
                  </a:lnTo>
                  <a:lnTo>
                    <a:pt x="220857" y="12360"/>
                  </a:lnTo>
                  <a:lnTo>
                    <a:pt x="206192" y="14280"/>
                  </a:lnTo>
                  <a:lnTo>
                    <a:pt x="190915" y="15873"/>
                  </a:lnTo>
                  <a:lnTo>
                    <a:pt x="175061" y="17264"/>
                  </a:lnTo>
                  <a:lnTo>
                    <a:pt x="158733" y="18806"/>
                  </a:lnTo>
                  <a:lnTo>
                    <a:pt x="142048" y="20690"/>
                  </a:lnTo>
                  <a:lnTo>
                    <a:pt x="125267" y="22786"/>
                  </a:lnTo>
                  <a:lnTo>
                    <a:pt x="108775" y="24740"/>
                  </a:lnTo>
                  <a:lnTo>
                    <a:pt x="92762" y="26351"/>
                  </a:lnTo>
                  <a:lnTo>
                    <a:pt x="77261" y="27588"/>
                  </a:lnTo>
                  <a:lnTo>
                    <a:pt x="60405" y="28627"/>
                  </a:lnTo>
                  <a:lnTo>
                    <a:pt x="37363" y="29556"/>
                  </a:lnTo>
                  <a:lnTo>
                    <a:pt x="0" y="3053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30695" y="3158549"/>
              <a:ext cx="272240" cy="479787"/>
            </a:xfrm>
            <a:custGeom>
              <a:avLst/>
              <a:gdLst/>
              <a:ahLst/>
              <a:cxnLst/>
              <a:rect l="0" t="0" r="0" b="0"/>
              <a:pathLst>
                <a:path w="272240" h="479787">
                  <a:moveTo>
                    <a:pt x="206797" y="0"/>
                  </a:moveTo>
                  <a:lnTo>
                    <a:pt x="198063" y="5934"/>
                  </a:lnTo>
                  <a:lnTo>
                    <a:pt x="190356" y="12139"/>
                  </a:lnTo>
                  <a:lnTo>
                    <a:pt x="182954" y="19235"/>
                  </a:lnTo>
                  <a:lnTo>
                    <a:pt x="175693" y="27175"/>
                  </a:lnTo>
                  <a:lnTo>
                    <a:pt x="168514" y="35821"/>
                  </a:lnTo>
                  <a:lnTo>
                    <a:pt x="161384" y="45016"/>
                  </a:lnTo>
                  <a:lnTo>
                    <a:pt x="154121" y="54616"/>
                  </a:lnTo>
                  <a:lnTo>
                    <a:pt x="146406" y="64505"/>
                  </a:lnTo>
                  <a:lnTo>
                    <a:pt x="138106" y="74603"/>
                  </a:lnTo>
                  <a:lnTo>
                    <a:pt x="129413" y="85009"/>
                  </a:lnTo>
                  <a:lnTo>
                    <a:pt x="120732" y="95987"/>
                  </a:lnTo>
                  <a:lnTo>
                    <a:pt x="112300" y="107635"/>
                  </a:lnTo>
                  <a:lnTo>
                    <a:pt x="104182" y="119899"/>
                  </a:lnTo>
                  <a:lnTo>
                    <a:pt x="96351" y="132664"/>
                  </a:lnTo>
                  <a:lnTo>
                    <a:pt x="88751" y="145808"/>
                  </a:lnTo>
                  <a:lnTo>
                    <a:pt x="81325" y="159228"/>
                  </a:lnTo>
                  <a:lnTo>
                    <a:pt x="74026" y="172843"/>
                  </a:lnTo>
                  <a:lnTo>
                    <a:pt x="66815" y="186585"/>
                  </a:lnTo>
                  <a:lnTo>
                    <a:pt x="59665" y="200083"/>
                  </a:lnTo>
                  <a:lnTo>
                    <a:pt x="52558" y="212693"/>
                  </a:lnTo>
                  <a:lnTo>
                    <a:pt x="45484" y="224142"/>
                  </a:lnTo>
                  <a:lnTo>
                    <a:pt x="38598" y="234642"/>
                  </a:lnTo>
                  <a:lnTo>
                    <a:pt x="32201" y="244696"/>
                  </a:lnTo>
                  <a:lnTo>
                    <a:pt x="26418" y="254654"/>
                  </a:lnTo>
                  <a:lnTo>
                    <a:pt x="21212" y="264836"/>
                  </a:lnTo>
                  <a:lnTo>
                    <a:pt x="16482" y="275597"/>
                  </a:lnTo>
                  <a:lnTo>
                    <a:pt x="12118" y="287074"/>
                  </a:lnTo>
                  <a:lnTo>
                    <a:pt x="8187" y="299377"/>
                  </a:lnTo>
                  <a:lnTo>
                    <a:pt x="4918" y="312692"/>
                  </a:lnTo>
                  <a:lnTo>
                    <a:pt x="2390" y="327016"/>
                  </a:lnTo>
                  <a:lnTo>
                    <a:pt x="691" y="342041"/>
                  </a:lnTo>
                  <a:lnTo>
                    <a:pt x="0" y="357272"/>
                  </a:lnTo>
                  <a:lnTo>
                    <a:pt x="320" y="372393"/>
                  </a:lnTo>
                  <a:lnTo>
                    <a:pt x="1670" y="386969"/>
                  </a:lnTo>
                  <a:lnTo>
                    <a:pt x="4172" y="400377"/>
                  </a:lnTo>
                  <a:lnTo>
                    <a:pt x="7780" y="412392"/>
                  </a:lnTo>
                  <a:lnTo>
                    <a:pt x="12321" y="423120"/>
                  </a:lnTo>
                  <a:lnTo>
                    <a:pt x="17585" y="432803"/>
                  </a:lnTo>
                  <a:lnTo>
                    <a:pt x="23388" y="441687"/>
                  </a:lnTo>
                  <a:lnTo>
                    <a:pt x="29741" y="449826"/>
                  </a:lnTo>
                  <a:lnTo>
                    <a:pt x="36837" y="457081"/>
                  </a:lnTo>
                  <a:lnTo>
                    <a:pt x="44726" y="463444"/>
                  </a:lnTo>
                  <a:lnTo>
                    <a:pt x="53482" y="468871"/>
                  </a:lnTo>
                  <a:lnTo>
                    <a:pt x="63270" y="473219"/>
                  </a:lnTo>
                  <a:lnTo>
                    <a:pt x="74081" y="476508"/>
                  </a:lnTo>
                  <a:lnTo>
                    <a:pt x="85765" y="478734"/>
                  </a:lnTo>
                  <a:lnTo>
                    <a:pt x="98132" y="479786"/>
                  </a:lnTo>
                  <a:lnTo>
                    <a:pt x="111002" y="479711"/>
                  </a:lnTo>
                  <a:lnTo>
                    <a:pt x="124066" y="478528"/>
                  </a:lnTo>
                  <a:lnTo>
                    <a:pt x="136909" y="476138"/>
                  </a:lnTo>
                  <a:lnTo>
                    <a:pt x="149319" y="472605"/>
                  </a:lnTo>
                  <a:lnTo>
                    <a:pt x="161109" y="468115"/>
                  </a:lnTo>
                  <a:lnTo>
                    <a:pt x="172034" y="462885"/>
                  </a:lnTo>
                  <a:lnTo>
                    <a:pt x="182050" y="457109"/>
                  </a:lnTo>
                  <a:lnTo>
                    <a:pt x="191269" y="450944"/>
                  </a:lnTo>
                  <a:lnTo>
                    <a:pt x="199855" y="444507"/>
                  </a:lnTo>
                  <a:lnTo>
                    <a:pt x="207970" y="437877"/>
                  </a:lnTo>
                  <a:lnTo>
                    <a:pt x="215743" y="430951"/>
                  </a:lnTo>
                  <a:lnTo>
                    <a:pt x="223278" y="423462"/>
                  </a:lnTo>
                  <a:lnTo>
                    <a:pt x="230642" y="415310"/>
                  </a:lnTo>
                  <a:lnTo>
                    <a:pt x="237724" y="406546"/>
                  </a:lnTo>
                  <a:lnTo>
                    <a:pt x="244254" y="397284"/>
                  </a:lnTo>
                  <a:lnTo>
                    <a:pt x="250126" y="387645"/>
                  </a:lnTo>
                  <a:lnTo>
                    <a:pt x="255391" y="377731"/>
                  </a:lnTo>
                  <a:lnTo>
                    <a:pt x="260161" y="367624"/>
                  </a:lnTo>
                  <a:lnTo>
                    <a:pt x="264547" y="357377"/>
                  </a:lnTo>
                  <a:lnTo>
                    <a:pt x="268323" y="346868"/>
                  </a:lnTo>
                  <a:lnTo>
                    <a:pt x="270956" y="335822"/>
                  </a:lnTo>
                  <a:lnTo>
                    <a:pt x="272239" y="324137"/>
                  </a:lnTo>
                  <a:lnTo>
                    <a:pt x="272117" y="312187"/>
                  </a:lnTo>
                  <a:lnTo>
                    <a:pt x="270515" y="300698"/>
                  </a:lnTo>
                  <a:lnTo>
                    <a:pt x="267541" y="290051"/>
                  </a:lnTo>
                  <a:lnTo>
                    <a:pt x="263275" y="280445"/>
                  </a:lnTo>
                  <a:lnTo>
                    <a:pt x="257670" y="272065"/>
                  </a:lnTo>
                  <a:lnTo>
                    <a:pt x="250823" y="264880"/>
                  </a:lnTo>
                  <a:lnTo>
                    <a:pt x="242787" y="258869"/>
                  </a:lnTo>
                  <a:lnTo>
                    <a:pt x="233491" y="254114"/>
                  </a:lnTo>
                  <a:lnTo>
                    <a:pt x="223023" y="250549"/>
                  </a:lnTo>
                  <a:lnTo>
                    <a:pt x="211910" y="248305"/>
                  </a:lnTo>
                  <a:lnTo>
                    <a:pt x="200992" y="247771"/>
                  </a:lnTo>
                  <a:lnTo>
                    <a:pt x="190722" y="249006"/>
                  </a:lnTo>
                  <a:lnTo>
                    <a:pt x="181031" y="251784"/>
                  </a:lnTo>
                  <a:lnTo>
                    <a:pt x="171530" y="255783"/>
                  </a:lnTo>
                  <a:lnTo>
                    <a:pt x="161956" y="260693"/>
                  </a:lnTo>
                  <a:lnTo>
                    <a:pt x="152372" y="266258"/>
                  </a:lnTo>
                  <a:lnTo>
                    <a:pt x="143076" y="272284"/>
                  </a:lnTo>
                  <a:lnTo>
                    <a:pt x="134226" y="278631"/>
                  </a:lnTo>
                  <a:lnTo>
                    <a:pt x="125823" y="285195"/>
                  </a:lnTo>
                  <a:lnTo>
                    <a:pt x="117799" y="291908"/>
                  </a:lnTo>
                  <a:lnTo>
                    <a:pt x="110070" y="298722"/>
                  </a:lnTo>
                  <a:lnTo>
                    <a:pt x="102558" y="305603"/>
                  </a:lnTo>
                  <a:lnTo>
                    <a:pt x="95200" y="312530"/>
                  </a:lnTo>
                  <a:lnTo>
                    <a:pt x="87950" y="319487"/>
                  </a:lnTo>
                  <a:lnTo>
                    <a:pt x="80774" y="326466"/>
                  </a:lnTo>
                  <a:lnTo>
                    <a:pt x="73650" y="333458"/>
                  </a:lnTo>
                  <a:lnTo>
                    <a:pt x="66560" y="340458"/>
                  </a:lnTo>
                  <a:lnTo>
                    <a:pt x="59494" y="347465"/>
                  </a:lnTo>
                  <a:lnTo>
                    <a:pt x="52443" y="354476"/>
                  </a:lnTo>
                  <a:lnTo>
                    <a:pt x="45412" y="361485"/>
                  </a:lnTo>
                  <a:lnTo>
                    <a:pt x="38700" y="368381"/>
                  </a:lnTo>
                  <a:lnTo>
                    <a:pt x="32239" y="375729"/>
                  </a:lnTo>
                  <a:lnTo>
                    <a:pt x="25461" y="385294"/>
                  </a:lnTo>
                  <a:lnTo>
                    <a:pt x="17284" y="40008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91914" y="604553"/>
            <a:ext cx="2924458" cy="741824"/>
            <a:chOff x="5491914" y="604553"/>
            <a:chExt cx="2924458" cy="741824"/>
          </a:xfrm>
        </p:grpSpPr>
        <p:sp>
          <p:nvSpPr>
            <p:cNvPr id="24" name="Freeform 23"/>
            <p:cNvSpPr/>
            <p:nvPr/>
          </p:nvSpPr>
          <p:spPr>
            <a:xfrm>
              <a:off x="5491914" y="604553"/>
              <a:ext cx="414574" cy="741824"/>
            </a:xfrm>
            <a:custGeom>
              <a:avLst/>
              <a:gdLst/>
              <a:ahLst/>
              <a:cxnLst/>
              <a:rect l="0" t="0" r="0" b="0"/>
              <a:pathLst>
                <a:path w="414574" h="741824">
                  <a:moveTo>
                    <a:pt x="414573" y="142970"/>
                  </a:moveTo>
                  <a:lnTo>
                    <a:pt x="408773" y="134169"/>
                  </a:lnTo>
                  <a:lnTo>
                    <a:pt x="403848" y="125822"/>
                  </a:lnTo>
                  <a:lnTo>
                    <a:pt x="399341" y="117123"/>
                  </a:lnTo>
                  <a:lnTo>
                    <a:pt x="394947" y="108002"/>
                  </a:lnTo>
                  <a:lnTo>
                    <a:pt x="390285" y="98507"/>
                  </a:lnTo>
                  <a:lnTo>
                    <a:pt x="385171" y="88720"/>
                  </a:lnTo>
                  <a:lnTo>
                    <a:pt x="379593" y="78879"/>
                  </a:lnTo>
                  <a:lnTo>
                    <a:pt x="373620" y="69353"/>
                  </a:lnTo>
                  <a:lnTo>
                    <a:pt x="367338" y="60320"/>
                  </a:lnTo>
                  <a:lnTo>
                    <a:pt x="360661" y="51781"/>
                  </a:lnTo>
                  <a:lnTo>
                    <a:pt x="353347" y="43660"/>
                  </a:lnTo>
                  <a:lnTo>
                    <a:pt x="345316" y="35867"/>
                  </a:lnTo>
                  <a:lnTo>
                    <a:pt x="336635" y="28479"/>
                  </a:lnTo>
                  <a:lnTo>
                    <a:pt x="327430" y="21737"/>
                  </a:lnTo>
                  <a:lnTo>
                    <a:pt x="317824" y="15723"/>
                  </a:lnTo>
                  <a:lnTo>
                    <a:pt x="307764" y="10531"/>
                  </a:lnTo>
                  <a:lnTo>
                    <a:pt x="297025" y="6342"/>
                  </a:lnTo>
                  <a:lnTo>
                    <a:pt x="285536" y="3159"/>
                  </a:lnTo>
                  <a:lnTo>
                    <a:pt x="273210" y="1005"/>
                  </a:lnTo>
                  <a:lnTo>
                    <a:pt x="259872" y="0"/>
                  </a:lnTo>
                  <a:lnTo>
                    <a:pt x="245535" y="101"/>
                  </a:lnTo>
                  <a:lnTo>
                    <a:pt x="230669" y="1134"/>
                  </a:lnTo>
                  <a:lnTo>
                    <a:pt x="216077" y="2889"/>
                  </a:lnTo>
                  <a:lnTo>
                    <a:pt x="202188" y="5188"/>
                  </a:lnTo>
                  <a:lnTo>
                    <a:pt x="188914" y="8204"/>
                  </a:lnTo>
                  <a:lnTo>
                    <a:pt x="175854" y="12439"/>
                  </a:lnTo>
                  <a:lnTo>
                    <a:pt x="162738" y="18068"/>
                  </a:lnTo>
                  <a:lnTo>
                    <a:pt x="149622" y="24968"/>
                  </a:lnTo>
                  <a:lnTo>
                    <a:pt x="136802" y="32895"/>
                  </a:lnTo>
                  <a:lnTo>
                    <a:pt x="124436" y="41603"/>
                  </a:lnTo>
                  <a:lnTo>
                    <a:pt x="112691" y="51043"/>
                  </a:lnTo>
                  <a:lnTo>
                    <a:pt x="101802" y="61357"/>
                  </a:lnTo>
                  <a:lnTo>
                    <a:pt x="91813" y="72557"/>
                  </a:lnTo>
                  <a:lnTo>
                    <a:pt x="82615" y="84688"/>
                  </a:lnTo>
                  <a:lnTo>
                    <a:pt x="74042" y="97895"/>
                  </a:lnTo>
                  <a:lnTo>
                    <a:pt x="65938" y="112154"/>
                  </a:lnTo>
                  <a:lnTo>
                    <a:pt x="58171" y="127306"/>
                  </a:lnTo>
                  <a:lnTo>
                    <a:pt x="50641" y="143155"/>
                  </a:lnTo>
                  <a:lnTo>
                    <a:pt x="43281" y="159520"/>
                  </a:lnTo>
                  <a:lnTo>
                    <a:pt x="36200" y="176254"/>
                  </a:lnTo>
                  <a:lnTo>
                    <a:pt x="29672" y="193247"/>
                  </a:lnTo>
                  <a:lnTo>
                    <a:pt x="23806" y="210424"/>
                  </a:lnTo>
                  <a:lnTo>
                    <a:pt x="18715" y="227891"/>
                  </a:lnTo>
                  <a:lnTo>
                    <a:pt x="14593" y="245916"/>
                  </a:lnTo>
                  <a:lnTo>
                    <a:pt x="11447" y="264589"/>
                  </a:lnTo>
                  <a:lnTo>
                    <a:pt x="8978" y="283367"/>
                  </a:lnTo>
                  <a:lnTo>
                    <a:pt x="6698" y="301215"/>
                  </a:lnTo>
                  <a:lnTo>
                    <a:pt x="4315" y="317624"/>
                  </a:lnTo>
                  <a:lnTo>
                    <a:pt x="2051" y="332591"/>
                  </a:lnTo>
                  <a:lnTo>
                    <a:pt x="517" y="346338"/>
                  </a:lnTo>
                  <a:lnTo>
                    <a:pt x="0" y="359159"/>
                  </a:lnTo>
                  <a:lnTo>
                    <a:pt x="315" y="371960"/>
                  </a:lnTo>
                  <a:lnTo>
                    <a:pt x="991" y="386167"/>
                  </a:lnTo>
                  <a:lnTo>
                    <a:pt x="1710" y="402429"/>
                  </a:lnTo>
                  <a:lnTo>
                    <a:pt x="2497" y="420068"/>
                  </a:lnTo>
                  <a:lnTo>
                    <a:pt x="3624" y="437527"/>
                  </a:lnTo>
                  <a:lnTo>
                    <a:pt x="5231" y="453893"/>
                  </a:lnTo>
                  <a:lnTo>
                    <a:pt x="7310" y="468945"/>
                  </a:lnTo>
                  <a:lnTo>
                    <a:pt x="9783" y="482807"/>
                  </a:lnTo>
                  <a:lnTo>
                    <a:pt x="12561" y="495725"/>
                  </a:lnTo>
                  <a:lnTo>
                    <a:pt x="15563" y="508264"/>
                  </a:lnTo>
                  <a:lnTo>
                    <a:pt x="18725" y="521238"/>
                  </a:lnTo>
                  <a:lnTo>
                    <a:pt x="22001" y="535057"/>
                  </a:lnTo>
                  <a:lnTo>
                    <a:pt x="25524" y="549770"/>
                  </a:lnTo>
                  <a:lnTo>
                    <a:pt x="29574" y="565251"/>
                  </a:lnTo>
                  <a:lnTo>
                    <a:pt x="34268" y="581329"/>
                  </a:lnTo>
                  <a:lnTo>
                    <a:pt x="39727" y="597683"/>
                  </a:lnTo>
                  <a:lnTo>
                    <a:pt x="46149" y="613881"/>
                  </a:lnTo>
                  <a:lnTo>
                    <a:pt x="53542" y="629693"/>
                  </a:lnTo>
                  <a:lnTo>
                    <a:pt x="61607" y="644918"/>
                  </a:lnTo>
                  <a:lnTo>
                    <a:pt x="69859" y="659303"/>
                  </a:lnTo>
                  <a:lnTo>
                    <a:pt x="78009" y="672789"/>
                  </a:lnTo>
                  <a:lnTo>
                    <a:pt x="86276" y="685322"/>
                  </a:lnTo>
                  <a:lnTo>
                    <a:pt x="95271" y="696754"/>
                  </a:lnTo>
                  <a:lnTo>
                    <a:pt x="105288" y="707105"/>
                  </a:lnTo>
                  <a:lnTo>
                    <a:pt x="116305" y="716210"/>
                  </a:lnTo>
                  <a:lnTo>
                    <a:pt x="128158" y="723656"/>
                  </a:lnTo>
                  <a:lnTo>
                    <a:pt x="140654" y="729369"/>
                  </a:lnTo>
                  <a:lnTo>
                    <a:pt x="153623" y="733562"/>
                  </a:lnTo>
                  <a:lnTo>
                    <a:pt x="166927" y="736550"/>
                  </a:lnTo>
                  <a:lnTo>
                    <a:pt x="180465" y="738638"/>
                  </a:lnTo>
                  <a:lnTo>
                    <a:pt x="194165" y="740078"/>
                  </a:lnTo>
                  <a:lnTo>
                    <a:pt x="207975" y="741061"/>
                  </a:lnTo>
                  <a:lnTo>
                    <a:pt x="221860" y="741718"/>
                  </a:lnTo>
                  <a:lnTo>
                    <a:pt x="235796" y="741823"/>
                  </a:lnTo>
                  <a:lnTo>
                    <a:pt x="249764" y="740829"/>
                  </a:lnTo>
                  <a:lnTo>
                    <a:pt x="263757" y="738521"/>
                  </a:lnTo>
                  <a:lnTo>
                    <a:pt x="277764" y="734834"/>
                  </a:lnTo>
                  <a:lnTo>
                    <a:pt x="291782" y="729683"/>
                  </a:lnTo>
                  <a:lnTo>
                    <a:pt x="305801" y="723184"/>
                  </a:lnTo>
                  <a:lnTo>
                    <a:pt x="319657" y="715735"/>
                  </a:lnTo>
                  <a:lnTo>
                    <a:pt x="333041" y="707905"/>
                  </a:lnTo>
                  <a:lnTo>
                    <a:pt x="345813" y="700057"/>
                  </a:lnTo>
                  <a:lnTo>
                    <a:pt x="357745" y="692447"/>
                  </a:lnTo>
                  <a:lnTo>
                    <a:pt x="369717" y="684469"/>
                  </a:lnTo>
                  <a:lnTo>
                    <a:pt x="383897" y="674310"/>
                  </a:lnTo>
                  <a:lnTo>
                    <a:pt x="404044" y="65886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84033" y="989678"/>
              <a:ext cx="230443" cy="263482"/>
            </a:xfrm>
            <a:custGeom>
              <a:avLst/>
              <a:gdLst/>
              <a:ahLst/>
              <a:cxnLst/>
              <a:rect l="0" t="0" r="0" b="0"/>
              <a:pathLst>
                <a:path w="230443" h="263482">
                  <a:moveTo>
                    <a:pt x="143552" y="10529"/>
                  </a:moveTo>
                  <a:lnTo>
                    <a:pt x="131884" y="10596"/>
                  </a:lnTo>
                  <a:lnTo>
                    <a:pt x="121396" y="11236"/>
                  </a:lnTo>
                  <a:lnTo>
                    <a:pt x="111094" y="12537"/>
                  </a:lnTo>
                  <a:lnTo>
                    <a:pt x="100792" y="14570"/>
                  </a:lnTo>
                  <a:lnTo>
                    <a:pt x="90449" y="17534"/>
                  </a:lnTo>
                  <a:lnTo>
                    <a:pt x="80063" y="21454"/>
                  </a:lnTo>
                  <a:lnTo>
                    <a:pt x="69808" y="26203"/>
                  </a:lnTo>
                  <a:lnTo>
                    <a:pt x="59998" y="31607"/>
                  </a:lnTo>
                  <a:lnTo>
                    <a:pt x="50777" y="37503"/>
                  </a:lnTo>
                  <a:lnTo>
                    <a:pt x="42280" y="43918"/>
                  </a:lnTo>
                  <a:lnTo>
                    <a:pt x="34719" y="51055"/>
                  </a:lnTo>
                  <a:lnTo>
                    <a:pt x="28115" y="58968"/>
                  </a:lnTo>
                  <a:lnTo>
                    <a:pt x="22340" y="67570"/>
                  </a:lnTo>
                  <a:lnTo>
                    <a:pt x="17220" y="76722"/>
                  </a:lnTo>
                  <a:lnTo>
                    <a:pt x="12590" y="86297"/>
                  </a:lnTo>
                  <a:lnTo>
                    <a:pt x="8480" y="96506"/>
                  </a:lnTo>
                  <a:lnTo>
                    <a:pt x="5090" y="107877"/>
                  </a:lnTo>
                  <a:lnTo>
                    <a:pt x="2481" y="120595"/>
                  </a:lnTo>
                  <a:lnTo>
                    <a:pt x="728" y="134221"/>
                  </a:lnTo>
                  <a:lnTo>
                    <a:pt x="0" y="147905"/>
                  </a:lnTo>
                  <a:lnTo>
                    <a:pt x="296" y="161141"/>
                  </a:lnTo>
                  <a:lnTo>
                    <a:pt x="1630" y="173619"/>
                  </a:lnTo>
                  <a:lnTo>
                    <a:pt x="4120" y="185073"/>
                  </a:lnTo>
                  <a:lnTo>
                    <a:pt x="7722" y="195481"/>
                  </a:lnTo>
                  <a:lnTo>
                    <a:pt x="12257" y="205148"/>
                  </a:lnTo>
                  <a:lnTo>
                    <a:pt x="17518" y="214574"/>
                  </a:lnTo>
                  <a:lnTo>
                    <a:pt x="23319" y="224065"/>
                  </a:lnTo>
                  <a:lnTo>
                    <a:pt x="29670" y="233409"/>
                  </a:lnTo>
                  <a:lnTo>
                    <a:pt x="36765" y="242004"/>
                  </a:lnTo>
                  <a:lnTo>
                    <a:pt x="44653" y="249554"/>
                  </a:lnTo>
                  <a:lnTo>
                    <a:pt x="53410" y="255759"/>
                  </a:lnTo>
                  <a:lnTo>
                    <a:pt x="63197" y="260170"/>
                  </a:lnTo>
                  <a:lnTo>
                    <a:pt x="74007" y="262719"/>
                  </a:lnTo>
                  <a:lnTo>
                    <a:pt x="85691" y="263481"/>
                  </a:lnTo>
                  <a:lnTo>
                    <a:pt x="98059" y="262487"/>
                  </a:lnTo>
                  <a:lnTo>
                    <a:pt x="110924" y="259933"/>
                  </a:lnTo>
                  <a:lnTo>
                    <a:pt x="123815" y="256120"/>
                  </a:lnTo>
                  <a:lnTo>
                    <a:pt x="136010" y="251353"/>
                  </a:lnTo>
                  <a:lnTo>
                    <a:pt x="147171" y="245892"/>
                  </a:lnTo>
                  <a:lnTo>
                    <a:pt x="157308" y="239940"/>
                  </a:lnTo>
                  <a:lnTo>
                    <a:pt x="166585" y="233646"/>
                  </a:lnTo>
                  <a:lnTo>
                    <a:pt x="175194" y="227113"/>
                  </a:lnTo>
                  <a:lnTo>
                    <a:pt x="183147" y="220251"/>
                  </a:lnTo>
                  <a:lnTo>
                    <a:pt x="190277" y="212806"/>
                  </a:lnTo>
                  <a:lnTo>
                    <a:pt x="196560" y="204682"/>
                  </a:lnTo>
                  <a:lnTo>
                    <a:pt x="202104" y="195937"/>
                  </a:lnTo>
                  <a:lnTo>
                    <a:pt x="207062" y="186688"/>
                  </a:lnTo>
                  <a:lnTo>
                    <a:pt x="211583" y="177058"/>
                  </a:lnTo>
                  <a:lnTo>
                    <a:pt x="215790" y="167150"/>
                  </a:lnTo>
                  <a:lnTo>
                    <a:pt x="219776" y="157046"/>
                  </a:lnTo>
                  <a:lnTo>
                    <a:pt x="223600" y="146806"/>
                  </a:lnTo>
                  <a:lnTo>
                    <a:pt x="226982" y="136473"/>
                  </a:lnTo>
                  <a:lnTo>
                    <a:pt x="229341" y="126076"/>
                  </a:lnTo>
                  <a:lnTo>
                    <a:pt x="230442" y="115636"/>
                  </a:lnTo>
                  <a:lnTo>
                    <a:pt x="230367" y="105166"/>
                  </a:lnTo>
                  <a:lnTo>
                    <a:pt x="229327" y="94677"/>
                  </a:lnTo>
                  <a:lnTo>
                    <a:pt x="227549" y="84175"/>
                  </a:lnTo>
                  <a:lnTo>
                    <a:pt x="225070" y="73664"/>
                  </a:lnTo>
                  <a:lnTo>
                    <a:pt x="221735" y="63148"/>
                  </a:lnTo>
                  <a:lnTo>
                    <a:pt x="217527" y="52636"/>
                  </a:lnTo>
                  <a:lnTo>
                    <a:pt x="212398" y="42459"/>
                  </a:lnTo>
                  <a:lnTo>
                    <a:pt x="206198" y="33230"/>
                  </a:lnTo>
                  <a:lnTo>
                    <a:pt x="198960" y="25215"/>
                  </a:lnTo>
                  <a:lnTo>
                    <a:pt x="191106" y="18493"/>
                  </a:lnTo>
                  <a:lnTo>
                    <a:pt x="182488" y="12473"/>
                  </a:lnTo>
                  <a:lnTo>
                    <a:pt x="171231" y="6629"/>
                  </a:lnTo>
                  <a:lnTo>
                    <a:pt x="154081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85513" y="1034778"/>
              <a:ext cx="189514" cy="239171"/>
            </a:xfrm>
            <a:custGeom>
              <a:avLst/>
              <a:gdLst/>
              <a:ahLst/>
              <a:cxnLst/>
              <a:rect l="0" t="0" r="0" b="0"/>
              <a:pathLst>
                <a:path w="189514" h="239171">
                  <a:moveTo>
                    <a:pt x="0" y="49657"/>
                  </a:moveTo>
                  <a:lnTo>
                    <a:pt x="66" y="64192"/>
                  </a:lnTo>
                  <a:lnTo>
                    <a:pt x="707" y="76822"/>
                  </a:lnTo>
                  <a:lnTo>
                    <a:pt x="2003" y="88736"/>
                  </a:lnTo>
                  <a:lnTo>
                    <a:pt x="3863" y="100564"/>
                  </a:lnTo>
                  <a:lnTo>
                    <a:pt x="6180" y="113053"/>
                  </a:lnTo>
                  <a:lnTo>
                    <a:pt x="8841" y="126546"/>
                  </a:lnTo>
                  <a:lnTo>
                    <a:pt x="11592" y="141040"/>
                  </a:lnTo>
                  <a:lnTo>
                    <a:pt x="14051" y="156375"/>
                  </a:lnTo>
                  <a:lnTo>
                    <a:pt x="16024" y="172328"/>
                  </a:lnTo>
                  <a:lnTo>
                    <a:pt x="17158" y="187582"/>
                  </a:lnTo>
                  <a:lnTo>
                    <a:pt x="16289" y="199811"/>
                  </a:lnTo>
                  <a:lnTo>
                    <a:pt x="13049" y="206316"/>
                  </a:lnTo>
                  <a:lnTo>
                    <a:pt x="9219" y="205789"/>
                  </a:lnTo>
                  <a:lnTo>
                    <a:pt x="6191" y="200378"/>
                  </a:lnTo>
                  <a:lnTo>
                    <a:pt x="4096" y="191523"/>
                  </a:lnTo>
                  <a:lnTo>
                    <a:pt x="2704" y="180128"/>
                  </a:lnTo>
                  <a:lnTo>
                    <a:pt x="1787" y="167039"/>
                  </a:lnTo>
                  <a:lnTo>
                    <a:pt x="1182" y="153092"/>
                  </a:lnTo>
                  <a:lnTo>
                    <a:pt x="788" y="138813"/>
                  </a:lnTo>
                  <a:lnTo>
                    <a:pt x="698" y="124458"/>
                  </a:lnTo>
                  <a:lnTo>
                    <a:pt x="1171" y="110130"/>
                  </a:lnTo>
                  <a:lnTo>
                    <a:pt x="2313" y="95864"/>
                  </a:lnTo>
                  <a:lnTo>
                    <a:pt x="4235" y="81825"/>
                  </a:lnTo>
                  <a:lnTo>
                    <a:pt x="7128" y="68309"/>
                  </a:lnTo>
                  <a:lnTo>
                    <a:pt x="11004" y="55441"/>
                  </a:lnTo>
                  <a:lnTo>
                    <a:pt x="15725" y="43339"/>
                  </a:lnTo>
                  <a:lnTo>
                    <a:pt x="21111" y="32204"/>
                  </a:lnTo>
                  <a:lnTo>
                    <a:pt x="27000" y="22061"/>
                  </a:lnTo>
                  <a:lnTo>
                    <a:pt x="33581" y="13266"/>
                  </a:lnTo>
                  <a:lnTo>
                    <a:pt x="41361" y="6561"/>
                  </a:lnTo>
                  <a:lnTo>
                    <a:pt x="50520" y="2168"/>
                  </a:lnTo>
                  <a:lnTo>
                    <a:pt x="60772" y="16"/>
                  </a:lnTo>
                  <a:lnTo>
                    <a:pt x="71571" y="0"/>
                  </a:lnTo>
                  <a:lnTo>
                    <a:pt x="82534" y="1845"/>
                  </a:lnTo>
                  <a:lnTo>
                    <a:pt x="93317" y="5334"/>
                  </a:lnTo>
                  <a:lnTo>
                    <a:pt x="103551" y="10409"/>
                  </a:lnTo>
                  <a:lnTo>
                    <a:pt x="113091" y="16891"/>
                  </a:lnTo>
                  <a:lnTo>
                    <a:pt x="121818" y="24512"/>
                  </a:lnTo>
                  <a:lnTo>
                    <a:pt x="129540" y="32997"/>
                  </a:lnTo>
                  <a:lnTo>
                    <a:pt x="136257" y="42110"/>
                  </a:lnTo>
                  <a:lnTo>
                    <a:pt x="142108" y="51670"/>
                  </a:lnTo>
                  <a:lnTo>
                    <a:pt x="147281" y="61540"/>
                  </a:lnTo>
                  <a:lnTo>
                    <a:pt x="151950" y="71623"/>
                  </a:lnTo>
                  <a:lnTo>
                    <a:pt x="156258" y="81851"/>
                  </a:lnTo>
                  <a:lnTo>
                    <a:pt x="160312" y="92178"/>
                  </a:lnTo>
                  <a:lnTo>
                    <a:pt x="164185" y="102576"/>
                  </a:lnTo>
                  <a:lnTo>
                    <a:pt x="167771" y="113187"/>
                  </a:lnTo>
                  <a:lnTo>
                    <a:pt x="170800" y="124304"/>
                  </a:lnTo>
                  <a:lnTo>
                    <a:pt x="173173" y="136040"/>
                  </a:lnTo>
                  <a:lnTo>
                    <a:pt x="175106" y="148195"/>
                  </a:lnTo>
                  <a:lnTo>
                    <a:pt x="177018" y="160353"/>
                  </a:lnTo>
                  <a:lnTo>
                    <a:pt x="179154" y="172268"/>
                  </a:lnTo>
                  <a:lnTo>
                    <a:pt x="181429" y="183805"/>
                  </a:lnTo>
                  <a:lnTo>
                    <a:pt x="183744" y="196205"/>
                  </a:lnTo>
                  <a:lnTo>
                    <a:pt x="186303" y="212788"/>
                  </a:lnTo>
                  <a:lnTo>
                    <a:pt x="189513" y="23917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27669" y="1052849"/>
              <a:ext cx="147399" cy="215479"/>
            </a:xfrm>
            <a:custGeom>
              <a:avLst/>
              <a:gdLst/>
              <a:ahLst/>
              <a:cxnLst/>
              <a:rect l="0" t="0" r="0" b="0"/>
              <a:pathLst>
                <a:path w="147399" h="21547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79" y="53104"/>
                  </a:lnTo>
                  <a:lnTo>
                    <a:pt x="8845" y="63493"/>
                  </a:lnTo>
                  <a:lnTo>
                    <a:pt x="11769" y="73922"/>
                  </a:lnTo>
                  <a:lnTo>
                    <a:pt x="14875" y="84380"/>
                  </a:lnTo>
                  <a:lnTo>
                    <a:pt x="18111" y="94860"/>
                  </a:lnTo>
                  <a:lnTo>
                    <a:pt x="21435" y="105355"/>
                  </a:lnTo>
                  <a:lnTo>
                    <a:pt x="24819" y="115860"/>
                  </a:lnTo>
                  <a:lnTo>
                    <a:pt x="28250" y="126374"/>
                  </a:lnTo>
                  <a:lnTo>
                    <a:pt x="31875" y="136892"/>
                  </a:lnTo>
                  <a:lnTo>
                    <a:pt x="35995" y="147413"/>
                  </a:lnTo>
                  <a:lnTo>
                    <a:pt x="40728" y="157937"/>
                  </a:lnTo>
                  <a:lnTo>
                    <a:pt x="45873" y="168462"/>
                  </a:lnTo>
                  <a:lnTo>
                    <a:pt x="51020" y="178989"/>
                  </a:lnTo>
                  <a:lnTo>
                    <a:pt x="55934" y="189498"/>
                  </a:lnTo>
                  <a:lnTo>
                    <a:pt x="60877" y="199334"/>
                  </a:lnTo>
                  <a:lnTo>
                    <a:pt x="66488" y="207269"/>
                  </a:lnTo>
                  <a:lnTo>
                    <a:pt x="73070" y="212770"/>
                  </a:lnTo>
                  <a:lnTo>
                    <a:pt x="80288" y="215478"/>
                  </a:lnTo>
                  <a:lnTo>
                    <a:pt x="87373" y="214875"/>
                  </a:lnTo>
                  <a:lnTo>
                    <a:pt x="93878" y="211019"/>
                  </a:lnTo>
                  <a:lnTo>
                    <a:pt x="99703" y="204398"/>
                  </a:lnTo>
                  <a:lnTo>
                    <a:pt x="104916" y="195619"/>
                  </a:lnTo>
                  <a:lnTo>
                    <a:pt x="109635" y="185238"/>
                  </a:lnTo>
                  <a:lnTo>
                    <a:pt x="113821" y="173546"/>
                  </a:lnTo>
                  <a:lnTo>
                    <a:pt x="117268" y="160577"/>
                  </a:lnTo>
                  <a:lnTo>
                    <a:pt x="119929" y="146458"/>
                  </a:lnTo>
                  <a:lnTo>
                    <a:pt x="122057" y="131725"/>
                  </a:lnTo>
                  <a:lnTo>
                    <a:pt x="124103" y="117215"/>
                  </a:lnTo>
                  <a:lnTo>
                    <a:pt x="126328" y="103377"/>
                  </a:lnTo>
                  <a:lnTo>
                    <a:pt x="128654" y="90136"/>
                  </a:lnTo>
                  <a:lnTo>
                    <a:pt x="130762" y="77096"/>
                  </a:lnTo>
                  <a:lnTo>
                    <a:pt x="132481" y="64003"/>
                  </a:lnTo>
                  <a:lnTo>
                    <a:pt x="133990" y="51166"/>
                  </a:lnTo>
                  <a:lnTo>
                    <a:pt x="135985" y="38024"/>
                  </a:lnTo>
                  <a:lnTo>
                    <a:pt x="139758" y="22299"/>
                  </a:lnTo>
                  <a:lnTo>
                    <a:pt x="147398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38613" y="1009949"/>
              <a:ext cx="179857" cy="229686"/>
            </a:xfrm>
            <a:custGeom>
              <a:avLst/>
              <a:gdLst/>
              <a:ahLst/>
              <a:cxnLst/>
              <a:rect l="0" t="0" r="0" b="0"/>
              <a:pathLst>
                <a:path w="179857" h="229686">
                  <a:moveTo>
                    <a:pt x="41739" y="74486"/>
                  </a:moveTo>
                  <a:lnTo>
                    <a:pt x="47674" y="80286"/>
                  </a:lnTo>
                  <a:lnTo>
                    <a:pt x="53879" y="85211"/>
                  </a:lnTo>
                  <a:lnTo>
                    <a:pt x="60979" y="89709"/>
                  </a:lnTo>
                  <a:lnTo>
                    <a:pt x="69092" y="93757"/>
                  </a:lnTo>
                  <a:lnTo>
                    <a:pt x="78387" y="97122"/>
                  </a:lnTo>
                  <a:lnTo>
                    <a:pt x="88826" y="99721"/>
                  </a:lnTo>
                  <a:lnTo>
                    <a:pt x="99906" y="101302"/>
                  </a:lnTo>
                  <a:lnTo>
                    <a:pt x="110795" y="101385"/>
                  </a:lnTo>
                  <a:lnTo>
                    <a:pt x="121041" y="99844"/>
                  </a:lnTo>
                  <a:lnTo>
                    <a:pt x="130715" y="96860"/>
                  </a:lnTo>
                  <a:lnTo>
                    <a:pt x="140205" y="92724"/>
                  </a:lnTo>
                  <a:lnTo>
                    <a:pt x="149761" y="87712"/>
                  </a:lnTo>
                  <a:lnTo>
                    <a:pt x="158993" y="81739"/>
                  </a:lnTo>
                  <a:lnTo>
                    <a:pt x="166988" y="74375"/>
                  </a:lnTo>
                  <a:lnTo>
                    <a:pt x="173320" y="65504"/>
                  </a:lnTo>
                  <a:lnTo>
                    <a:pt x="177724" y="55615"/>
                  </a:lnTo>
                  <a:lnTo>
                    <a:pt x="179856" y="45593"/>
                  </a:lnTo>
                  <a:lnTo>
                    <a:pt x="179762" y="35970"/>
                  </a:lnTo>
                  <a:lnTo>
                    <a:pt x="177612" y="27070"/>
                  </a:lnTo>
                  <a:lnTo>
                    <a:pt x="173520" y="19172"/>
                  </a:lnTo>
                  <a:lnTo>
                    <a:pt x="167736" y="12318"/>
                  </a:lnTo>
                  <a:lnTo>
                    <a:pt x="160603" y="6700"/>
                  </a:lnTo>
                  <a:lnTo>
                    <a:pt x="152453" y="2741"/>
                  </a:lnTo>
                  <a:lnTo>
                    <a:pt x="143564" y="525"/>
                  </a:lnTo>
                  <a:lnTo>
                    <a:pt x="133987" y="0"/>
                  </a:lnTo>
                  <a:lnTo>
                    <a:pt x="123573" y="1159"/>
                  </a:lnTo>
                  <a:lnTo>
                    <a:pt x="112317" y="3827"/>
                  </a:lnTo>
                  <a:lnTo>
                    <a:pt x="100656" y="7718"/>
                  </a:lnTo>
                  <a:lnTo>
                    <a:pt x="89360" y="12538"/>
                  </a:lnTo>
                  <a:lnTo>
                    <a:pt x="78839" y="18034"/>
                  </a:lnTo>
                  <a:lnTo>
                    <a:pt x="69148" y="24010"/>
                  </a:lnTo>
                  <a:lnTo>
                    <a:pt x="60178" y="30320"/>
                  </a:lnTo>
                  <a:lnTo>
                    <a:pt x="51779" y="36864"/>
                  </a:lnTo>
                  <a:lnTo>
                    <a:pt x="43969" y="43733"/>
                  </a:lnTo>
                  <a:lnTo>
                    <a:pt x="36933" y="51184"/>
                  </a:lnTo>
                  <a:lnTo>
                    <a:pt x="30710" y="59311"/>
                  </a:lnTo>
                  <a:lnTo>
                    <a:pt x="25036" y="68058"/>
                  </a:lnTo>
                  <a:lnTo>
                    <a:pt x="19458" y="77308"/>
                  </a:lnTo>
                  <a:lnTo>
                    <a:pt x="13717" y="86940"/>
                  </a:lnTo>
                  <a:lnTo>
                    <a:pt x="8217" y="96848"/>
                  </a:lnTo>
                  <a:lnTo>
                    <a:pt x="3888" y="106952"/>
                  </a:lnTo>
                  <a:lnTo>
                    <a:pt x="1164" y="117192"/>
                  </a:lnTo>
                  <a:lnTo>
                    <a:pt x="0" y="127526"/>
                  </a:lnTo>
                  <a:lnTo>
                    <a:pt x="131" y="137923"/>
                  </a:lnTo>
                  <a:lnTo>
                    <a:pt x="1263" y="148359"/>
                  </a:lnTo>
                  <a:lnTo>
                    <a:pt x="3294" y="158655"/>
                  </a:lnTo>
                  <a:lnTo>
                    <a:pt x="6319" y="168496"/>
                  </a:lnTo>
                  <a:lnTo>
                    <a:pt x="10315" y="177745"/>
                  </a:lnTo>
                  <a:lnTo>
                    <a:pt x="15301" y="186430"/>
                  </a:lnTo>
                  <a:lnTo>
                    <a:pt x="21403" y="194650"/>
                  </a:lnTo>
                  <a:lnTo>
                    <a:pt x="28590" y="202506"/>
                  </a:lnTo>
                  <a:lnTo>
                    <a:pt x="36858" y="209765"/>
                  </a:lnTo>
                  <a:lnTo>
                    <a:pt x="46311" y="215889"/>
                  </a:lnTo>
                  <a:lnTo>
                    <a:pt x="56893" y="220675"/>
                  </a:lnTo>
                  <a:lnTo>
                    <a:pt x="68423" y="224227"/>
                  </a:lnTo>
                  <a:lnTo>
                    <a:pt x="80686" y="226778"/>
                  </a:lnTo>
                  <a:lnTo>
                    <a:pt x="93471" y="228564"/>
                  </a:lnTo>
                  <a:lnTo>
                    <a:pt x="106017" y="229602"/>
                  </a:lnTo>
                  <a:lnTo>
                    <a:pt x="118245" y="229685"/>
                  </a:lnTo>
                  <a:lnTo>
                    <a:pt x="131227" y="227705"/>
                  </a:lnTo>
                  <a:lnTo>
                    <a:pt x="147024" y="22188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37168" y="1084435"/>
              <a:ext cx="122211" cy="185811"/>
            </a:xfrm>
            <a:custGeom>
              <a:avLst/>
              <a:gdLst/>
              <a:ahLst/>
              <a:cxnLst/>
              <a:rect l="0" t="0" r="0" b="0"/>
              <a:pathLst>
                <a:path w="122211" h="185811">
                  <a:moveTo>
                    <a:pt x="6397" y="84228"/>
                  </a:moveTo>
                  <a:lnTo>
                    <a:pt x="9331" y="93029"/>
                  </a:lnTo>
                  <a:lnTo>
                    <a:pt x="12113" y="101376"/>
                  </a:lnTo>
                  <a:lnTo>
                    <a:pt x="15013" y="110075"/>
                  </a:lnTo>
                  <a:lnTo>
                    <a:pt x="18053" y="119195"/>
                  </a:lnTo>
                  <a:lnTo>
                    <a:pt x="21218" y="128690"/>
                  </a:lnTo>
                  <a:lnTo>
                    <a:pt x="24482" y="138482"/>
                  </a:lnTo>
                  <a:lnTo>
                    <a:pt x="27820" y="148497"/>
                  </a:lnTo>
                  <a:lnTo>
                    <a:pt x="31212" y="158670"/>
                  </a:lnTo>
                  <a:lnTo>
                    <a:pt x="34601" y="168930"/>
                  </a:lnTo>
                  <a:lnTo>
                    <a:pt x="36645" y="178253"/>
                  </a:lnTo>
                  <a:lnTo>
                    <a:pt x="35855" y="184294"/>
                  </a:lnTo>
                  <a:lnTo>
                    <a:pt x="32986" y="185810"/>
                  </a:lnTo>
                  <a:lnTo>
                    <a:pt x="28761" y="183514"/>
                  </a:lnTo>
                  <a:lnTo>
                    <a:pt x="23794" y="178334"/>
                  </a:lnTo>
                  <a:lnTo>
                    <a:pt x="18690" y="170836"/>
                  </a:lnTo>
                  <a:lnTo>
                    <a:pt x="13779" y="161502"/>
                  </a:lnTo>
                  <a:lnTo>
                    <a:pt x="9329" y="150777"/>
                  </a:lnTo>
                  <a:lnTo>
                    <a:pt x="5636" y="139036"/>
                  </a:lnTo>
                  <a:lnTo>
                    <a:pt x="2786" y="126577"/>
                  </a:lnTo>
                  <a:lnTo>
                    <a:pt x="855" y="113784"/>
                  </a:lnTo>
                  <a:lnTo>
                    <a:pt x="0" y="101119"/>
                  </a:lnTo>
                  <a:lnTo>
                    <a:pt x="208" y="88833"/>
                  </a:lnTo>
                  <a:lnTo>
                    <a:pt x="1653" y="77294"/>
                  </a:lnTo>
                  <a:lnTo>
                    <a:pt x="4750" y="67070"/>
                  </a:lnTo>
                  <a:lnTo>
                    <a:pt x="9580" y="58337"/>
                  </a:lnTo>
                  <a:lnTo>
                    <a:pt x="16094" y="50794"/>
                  </a:lnTo>
                  <a:lnTo>
                    <a:pt x="24287" y="43871"/>
                  </a:lnTo>
                  <a:lnTo>
                    <a:pt x="33984" y="37175"/>
                  </a:lnTo>
                  <a:lnTo>
                    <a:pt x="44900" y="30673"/>
                  </a:lnTo>
                  <a:lnTo>
                    <a:pt x="56743" y="24600"/>
                  </a:lnTo>
                  <a:lnTo>
                    <a:pt x="69243" y="19070"/>
                  </a:lnTo>
                  <a:lnTo>
                    <a:pt x="81596" y="14205"/>
                  </a:lnTo>
                  <a:lnTo>
                    <a:pt x="93673" y="9723"/>
                  </a:lnTo>
                  <a:lnTo>
                    <a:pt x="106532" y="5231"/>
                  </a:lnTo>
                  <a:lnTo>
                    <a:pt x="12221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17306" y="800165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31585" y="0"/>
                  </a:moveTo>
                  <a:lnTo>
                    <a:pt x="28651" y="8802"/>
                  </a:lnTo>
                  <a:lnTo>
                    <a:pt x="25869" y="17148"/>
                  </a:lnTo>
                  <a:lnTo>
                    <a:pt x="22973" y="25856"/>
                  </a:lnTo>
                  <a:lnTo>
                    <a:pt x="20106" y="35323"/>
                  </a:lnTo>
                  <a:lnTo>
                    <a:pt x="17589" y="46114"/>
                  </a:lnTo>
                  <a:lnTo>
                    <a:pt x="15579" y="58417"/>
                  </a:lnTo>
                  <a:lnTo>
                    <a:pt x="14066" y="72255"/>
                  </a:lnTo>
                  <a:lnTo>
                    <a:pt x="12972" y="87671"/>
                  </a:lnTo>
                  <a:lnTo>
                    <a:pt x="12195" y="104518"/>
                  </a:lnTo>
                  <a:lnTo>
                    <a:pt x="11485" y="122371"/>
                  </a:lnTo>
                  <a:lnTo>
                    <a:pt x="10467" y="140646"/>
                  </a:lnTo>
                  <a:lnTo>
                    <a:pt x="8969" y="158975"/>
                  </a:lnTo>
                  <a:lnTo>
                    <a:pt x="7146" y="177366"/>
                  </a:lnTo>
                  <a:lnTo>
                    <a:pt x="5385" y="196085"/>
                  </a:lnTo>
                  <a:lnTo>
                    <a:pt x="3906" y="215269"/>
                  </a:lnTo>
                  <a:lnTo>
                    <a:pt x="2761" y="234746"/>
                  </a:lnTo>
                  <a:lnTo>
                    <a:pt x="1919" y="254135"/>
                  </a:lnTo>
                  <a:lnTo>
                    <a:pt x="1318" y="273219"/>
                  </a:lnTo>
                  <a:lnTo>
                    <a:pt x="897" y="291951"/>
                  </a:lnTo>
                  <a:lnTo>
                    <a:pt x="607" y="310369"/>
                  </a:lnTo>
                  <a:lnTo>
                    <a:pt x="409" y="328532"/>
                  </a:lnTo>
                  <a:lnTo>
                    <a:pt x="276" y="346340"/>
                  </a:lnTo>
                  <a:lnTo>
                    <a:pt x="185" y="363537"/>
                  </a:lnTo>
                  <a:lnTo>
                    <a:pt x="124" y="380022"/>
                  </a:lnTo>
                  <a:lnTo>
                    <a:pt x="83" y="395445"/>
                  </a:lnTo>
                  <a:lnTo>
                    <a:pt x="51" y="410752"/>
                  </a:lnTo>
                  <a:lnTo>
                    <a:pt x="24" y="428407"/>
                  </a:lnTo>
                  <a:lnTo>
                    <a:pt x="0" y="45272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48849" y="958093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42114"/>
                  </a:moveTo>
                  <a:lnTo>
                    <a:pt x="296459" y="39247"/>
                  </a:lnTo>
                  <a:lnTo>
                    <a:pt x="287472" y="37105"/>
                  </a:lnTo>
                  <a:lnTo>
                    <a:pt x="277476" y="35497"/>
                  </a:lnTo>
                  <a:lnTo>
                    <a:pt x="266495" y="34144"/>
                  </a:lnTo>
                  <a:lnTo>
                    <a:pt x="254683" y="32647"/>
                  </a:lnTo>
                  <a:lnTo>
                    <a:pt x="242225" y="30801"/>
                  </a:lnTo>
                  <a:lnTo>
                    <a:pt x="229288" y="28734"/>
                  </a:lnTo>
                  <a:lnTo>
                    <a:pt x="216006" y="26802"/>
                  </a:lnTo>
                  <a:lnTo>
                    <a:pt x="202480" y="25205"/>
                  </a:lnTo>
                  <a:lnTo>
                    <a:pt x="188620" y="23982"/>
                  </a:lnTo>
                  <a:lnTo>
                    <a:pt x="174169" y="23086"/>
                  </a:lnTo>
                  <a:lnTo>
                    <a:pt x="159037" y="22444"/>
                  </a:lnTo>
                  <a:lnTo>
                    <a:pt x="143281" y="21826"/>
                  </a:lnTo>
                  <a:lnTo>
                    <a:pt x="127017" y="20872"/>
                  </a:lnTo>
                  <a:lnTo>
                    <a:pt x="110375" y="19410"/>
                  </a:lnTo>
                  <a:lnTo>
                    <a:pt x="93623" y="17442"/>
                  </a:lnTo>
                  <a:lnTo>
                    <a:pt x="77151" y="15050"/>
                  </a:lnTo>
                  <a:lnTo>
                    <a:pt x="61164" y="12335"/>
                  </a:lnTo>
                  <a:lnTo>
                    <a:pt x="46277" y="9535"/>
                  </a:lnTo>
                  <a:lnTo>
                    <a:pt x="32133" y="6746"/>
                  </a:lnTo>
                  <a:lnTo>
                    <a:pt x="17491" y="3726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59544" y="779108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42114" y="0"/>
                  </a:moveTo>
                  <a:lnTo>
                    <a:pt x="39181" y="8802"/>
                  </a:lnTo>
                  <a:lnTo>
                    <a:pt x="36398" y="17148"/>
                  </a:lnTo>
                  <a:lnTo>
                    <a:pt x="33499" y="25861"/>
                  </a:lnTo>
                  <a:lnTo>
                    <a:pt x="30458" y="35500"/>
                  </a:lnTo>
                  <a:lnTo>
                    <a:pt x="27293" y="46940"/>
                  </a:lnTo>
                  <a:lnTo>
                    <a:pt x="24033" y="60492"/>
                  </a:lnTo>
                  <a:lnTo>
                    <a:pt x="20868" y="75983"/>
                  </a:lnTo>
                  <a:lnTo>
                    <a:pt x="18124" y="93046"/>
                  </a:lnTo>
                  <a:lnTo>
                    <a:pt x="15949" y="111291"/>
                  </a:lnTo>
                  <a:lnTo>
                    <a:pt x="14321" y="130065"/>
                  </a:lnTo>
                  <a:lnTo>
                    <a:pt x="13145" y="148499"/>
                  </a:lnTo>
                  <a:lnTo>
                    <a:pt x="12316" y="166163"/>
                  </a:lnTo>
                  <a:lnTo>
                    <a:pt x="11741" y="183478"/>
                  </a:lnTo>
                  <a:lnTo>
                    <a:pt x="11348" y="201477"/>
                  </a:lnTo>
                  <a:lnTo>
                    <a:pt x="11076" y="220702"/>
                  </a:lnTo>
                  <a:lnTo>
                    <a:pt x="10722" y="241042"/>
                  </a:lnTo>
                  <a:lnTo>
                    <a:pt x="9951" y="262007"/>
                  </a:lnTo>
                  <a:lnTo>
                    <a:pt x="8625" y="283215"/>
                  </a:lnTo>
                  <a:lnTo>
                    <a:pt x="7089" y="303981"/>
                  </a:lnTo>
                  <a:lnTo>
                    <a:pt x="6053" y="323305"/>
                  </a:lnTo>
                  <a:lnTo>
                    <a:pt x="5870" y="340774"/>
                  </a:lnTo>
                  <a:lnTo>
                    <a:pt x="6241" y="356483"/>
                  </a:lnTo>
                  <a:lnTo>
                    <a:pt x="6422" y="370744"/>
                  </a:lnTo>
                  <a:lnTo>
                    <a:pt x="5990" y="383903"/>
                  </a:lnTo>
                  <a:lnTo>
                    <a:pt x="5021" y="396424"/>
                  </a:lnTo>
                  <a:lnTo>
                    <a:pt x="3897" y="408847"/>
                  </a:lnTo>
                  <a:lnTo>
                    <a:pt x="2880" y="421467"/>
                  </a:lnTo>
                  <a:lnTo>
                    <a:pt x="2059" y="434152"/>
                  </a:lnTo>
                  <a:lnTo>
                    <a:pt x="1351" y="447906"/>
                  </a:lnTo>
                  <a:lnTo>
                    <a:pt x="701" y="466177"/>
                  </a:lnTo>
                  <a:lnTo>
                    <a:pt x="0" y="49484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01616" y="1000207"/>
              <a:ext cx="357970" cy="21058"/>
            </a:xfrm>
            <a:custGeom>
              <a:avLst/>
              <a:gdLst/>
              <a:ahLst/>
              <a:cxnLst/>
              <a:rect l="0" t="0" r="0" b="0"/>
              <a:pathLst>
                <a:path w="357970" h="21058">
                  <a:moveTo>
                    <a:pt x="357969" y="0"/>
                  </a:moveTo>
                  <a:lnTo>
                    <a:pt x="343367" y="0"/>
                  </a:lnTo>
                  <a:lnTo>
                    <a:pt x="330096" y="0"/>
                  </a:lnTo>
                  <a:lnTo>
                    <a:pt x="316886" y="0"/>
                  </a:lnTo>
                  <a:lnTo>
                    <a:pt x="303198" y="0"/>
                  </a:lnTo>
                  <a:lnTo>
                    <a:pt x="288394" y="0"/>
                  </a:lnTo>
                  <a:lnTo>
                    <a:pt x="272247" y="4"/>
                  </a:lnTo>
                  <a:lnTo>
                    <a:pt x="255348" y="177"/>
                  </a:lnTo>
                  <a:lnTo>
                    <a:pt x="238851" y="825"/>
                  </a:lnTo>
                  <a:lnTo>
                    <a:pt x="223381" y="2074"/>
                  </a:lnTo>
                  <a:lnTo>
                    <a:pt x="208725" y="3727"/>
                  </a:lnTo>
                  <a:lnTo>
                    <a:pt x="194131" y="5375"/>
                  </a:lnTo>
                  <a:lnTo>
                    <a:pt x="179136" y="6782"/>
                  </a:lnTo>
                  <a:lnTo>
                    <a:pt x="163928" y="8048"/>
                  </a:lnTo>
                  <a:lnTo>
                    <a:pt x="149157" y="9504"/>
                  </a:lnTo>
                  <a:lnTo>
                    <a:pt x="135169" y="11331"/>
                  </a:lnTo>
                  <a:lnTo>
                    <a:pt x="121671" y="13389"/>
                  </a:lnTo>
                  <a:lnTo>
                    <a:pt x="107934" y="15316"/>
                  </a:lnTo>
                  <a:lnTo>
                    <a:pt x="93554" y="16910"/>
                  </a:lnTo>
                  <a:lnTo>
                    <a:pt x="78634" y="18136"/>
                  </a:lnTo>
                  <a:lnTo>
                    <a:pt x="61850" y="19166"/>
                  </a:lnTo>
                  <a:lnTo>
                    <a:pt x="38364" y="20088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172027" y="1137077"/>
              <a:ext cx="244345" cy="142815"/>
            </a:xfrm>
            <a:custGeom>
              <a:avLst/>
              <a:gdLst/>
              <a:ahLst/>
              <a:cxnLst/>
              <a:rect l="0" t="0" r="0" b="0"/>
              <a:pathLst>
                <a:path w="244345" h="142815">
                  <a:moveTo>
                    <a:pt x="134957" y="0"/>
                  </a:moveTo>
                  <a:lnTo>
                    <a:pt x="123289" y="134"/>
                  </a:lnTo>
                  <a:lnTo>
                    <a:pt x="112800" y="1415"/>
                  </a:lnTo>
                  <a:lnTo>
                    <a:pt x="102498" y="4003"/>
                  </a:lnTo>
                  <a:lnTo>
                    <a:pt x="92197" y="7550"/>
                  </a:lnTo>
                  <a:lnTo>
                    <a:pt x="81852" y="11534"/>
                  </a:lnTo>
                  <a:lnTo>
                    <a:pt x="71468" y="15619"/>
                  </a:lnTo>
                  <a:lnTo>
                    <a:pt x="61213" y="19813"/>
                  </a:lnTo>
                  <a:lnTo>
                    <a:pt x="51403" y="24379"/>
                  </a:lnTo>
                  <a:lnTo>
                    <a:pt x="42177" y="29452"/>
                  </a:lnTo>
                  <a:lnTo>
                    <a:pt x="33507" y="35180"/>
                  </a:lnTo>
                  <a:lnTo>
                    <a:pt x="25298" y="41789"/>
                  </a:lnTo>
                  <a:lnTo>
                    <a:pt x="17454" y="49315"/>
                  </a:lnTo>
                  <a:lnTo>
                    <a:pt x="10372" y="57642"/>
                  </a:lnTo>
                  <a:lnTo>
                    <a:pt x="4901" y="66602"/>
                  </a:lnTo>
                  <a:lnTo>
                    <a:pt x="1380" y="76031"/>
                  </a:lnTo>
                  <a:lnTo>
                    <a:pt x="0" y="85632"/>
                  </a:lnTo>
                  <a:lnTo>
                    <a:pt x="1045" y="94997"/>
                  </a:lnTo>
                  <a:lnTo>
                    <a:pt x="4417" y="103918"/>
                  </a:lnTo>
                  <a:lnTo>
                    <a:pt x="9748" y="112212"/>
                  </a:lnTo>
                  <a:lnTo>
                    <a:pt x="16599" y="119637"/>
                  </a:lnTo>
                  <a:lnTo>
                    <a:pt x="24578" y="126145"/>
                  </a:lnTo>
                  <a:lnTo>
                    <a:pt x="33694" y="131686"/>
                  </a:lnTo>
                  <a:lnTo>
                    <a:pt x="44321" y="136117"/>
                  </a:lnTo>
                  <a:lnTo>
                    <a:pt x="56546" y="139466"/>
                  </a:lnTo>
                  <a:lnTo>
                    <a:pt x="70178" y="141733"/>
                  </a:lnTo>
                  <a:lnTo>
                    <a:pt x="84932" y="142814"/>
                  </a:lnTo>
                  <a:lnTo>
                    <a:pt x="100517" y="142765"/>
                  </a:lnTo>
                  <a:lnTo>
                    <a:pt x="116371" y="141767"/>
                  </a:lnTo>
                  <a:lnTo>
                    <a:pt x="131701" y="140034"/>
                  </a:lnTo>
                  <a:lnTo>
                    <a:pt x="146118" y="137756"/>
                  </a:lnTo>
                  <a:lnTo>
                    <a:pt x="159593" y="134922"/>
                  </a:lnTo>
                  <a:lnTo>
                    <a:pt x="172264" y="131343"/>
                  </a:lnTo>
                  <a:lnTo>
                    <a:pt x="184304" y="126972"/>
                  </a:lnTo>
                  <a:lnTo>
                    <a:pt x="195714" y="121901"/>
                  </a:lnTo>
                  <a:lnTo>
                    <a:pt x="206319" y="116272"/>
                  </a:lnTo>
                  <a:lnTo>
                    <a:pt x="216080" y="110217"/>
                  </a:lnTo>
                  <a:lnTo>
                    <a:pt x="224772" y="103523"/>
                  </a:lnTo>
                  <a:lnTo>
                    <a:pt x="231932" y="95666"/>
                  </a:lnTo>
                  <a:lnTo>
                    <a:pt x="237444" y="86456"/>
                  </a:lnTo>
                  <a:lnTo>
                    <a:pt x="241333" y="76169"/>
                  </a:lnTo>
                  <a:lnTo>
                    <a:pt x="243583" y="65346"/>
                  </a:lnTo>
                  <a:lnTo>
                    <a:pt x="244344" y="54373"/>
                  </a:lnTo>
                  <a:lnTo>
                    <a:pt x="243398" y="43752"/>
                  </a:lnTo>
                  <a:lnTo>
                    <a:pt x="240113" y="34160"/>
                  </a:lnTo>
                  <a:lnTo>
                    <a:pt x="234359" y="25868"/>
                  </a:lnTo>
                  <a:lnTo>
                    <a:pt x="226856" y="18944"/>
                  </a:lnTo>
                  <a:lnTo>
                    <a:pt x="218063" y="12759"/>
                  </a:lnTo>
                  <a:lnTo>
                    <a:pt x="206090" y="6774"/>
                  </a:lnTo>
                  <a:lnTo>
                    <a:pt x="187599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653803" y="1568746"/>
            <a:ext cx="4428193" cy="901087"/>
            <a:chOff x="5653803" y="1568746"/>
            <a:chExt cx="4428193" cy="901087"/>
          </a:xfrm>
        </p:grpSpPr>
        <p:sp>
          <p:nvSpPr>
            <p:cNvPr id="36" name="Freeform 35"/>
            <p:cNvSpPr/>
            <p:nvPr/>
          </p:nvSpPr>
          <p:spPr>
            <a:xfrm>
              <a:off x="5653803" y="1716145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5"/>
                  </a:lnTo>
                  <a:lnTo>
                    <a:pt x="13264" y="39008"/>
                  </a:lnTo>
                  <a:lnTo>
                    <a:pt x="12416" y="51468"/>
                  </a:lnTo>
                  <a:lnTo>
                    <a:pt x="11818" y="65175"/>
                  </a:lnTo>
                  <a:lnTo>
                    <a:pt x="11404" y="79765"/>
                  </a:lnTo>
                  <a:lnTo>
                    <a:pt x="11120" y="94695"/>
                  </a:lnTo>
                  <a:lnTo>
                    <a:pt x="10921" y="109619"/>
                  </a:lnTo>
                  <a:lnTo>
                    <a:pt x="10618" y="124400"/>
                  </a:lnTo>
                  <a:lnTo>
                    <a:pt x="9881" y="139010"/>
                  </a:lnTo>
                  <a:lnTo>
                    <a:pt x="8574" y="153467"/>
                  </a:lnTo>
                  <a:lnTo>
                    <a:pt x="6882" y="167804"/>
                  </a:lnTo>
                  <a:lnTo>
                    <a:pt x="5207" y="182050"/>
                  </a:lnTo>
                  <a:lnTo>
                    <a:pt x="3786" y="196213"/>
                  </a:lnTo>
                  <a:lnTo>
                    <a:pt x="2679" y="209707"/>
                  </a:lnTo>
                  <a:lnTo>
                    <a:pt x="1741" y="222683"/>
                  </a:lnTo>
                  <a:lnTo>
                    <a:pt x="896" y="236284"/>
                  </a:lnTo>
                  <a:lnTo>
                    <a:pt x="0" y="25268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85389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12845" y="1723026"/>
              <a:ext cx="333861" cy="182633"/>
            </a:xfrm>
            <a:custGeom>
              <a:avLst/>
              <a:gdLst/>
              <a:ahLst/>
              <a:cxnLst/>
              <a:rect l="0" t="0" r="0" b="0"/>
              <a:pathLst>
                <a:path w="333861" h="182633">
                  <a:moveTo>
                    <a:pt x="9414" y="45761"/>
                  </a:moveTo>
                  <a:lnTo>
                    <a:pt x="9414" y="57496"/>
                  </a:lnTo>
                  <a:lnTo>
                    <a:pt x="9415" y="68625"/>
                  </a:lnTo>
                  <a:lnTo>
                    <a:pt x="9415" y="80228"/>
                  </a:lnTo>
                  <a:lnTo>
                    <a:pt x="9415" y="92562"/>
                  </a:lnTo>
                  <a:lnTo>
                    <a:pt x="9415" y="105870"/>
                  </a:lnTo>
                  <a:lnTo>
                    <a:pt x="9415" y="120175"/>
                  </a:lnTo>
                  <a:lnTo>
                    <a:pt x="9415" y="135180"/>
                  </a:lnTo>
                  <a:lnTo>
                    <a:pt x="9415" y="150393"/>
                  </a:lnTo>
                  <a:lnTo>
                    <a:pt x="9386" y="165415"/>
                  </a:lnTo>
                  <a:lnTo>
                    <a:pt x="8360" y="176765"/>
                  </a:lnTo>
                  <a:lnTo>
                    <a:pt x="5954" y="180269"/>
                  </a:lnTo>
                  <a:lnTo>
                    <a:pt x="3727" y="177374"/>
                  </a:lnTo>
                  <a:lnTo>
                    <a:pt x="2114" y="170310"/>
                  </a:lnTo>
                  <a:lnTo>
                    <a:pt x="1024" y="160658"/>
                  </a:lnTo>
                  <a:lnTo>
                    <a:pt x="305" y="149405"/>
                  </a:lnTo>
                  <a:lnTo>
                    <a:pt x="0" y="137153"/>
                  </a:lnTo>
                  <a:lnTo>
                    <a:pt x="333" y="124271"/>
                  </a:lnTo>
                  <a:lnTo>
                    <a:pt x="1378" y="110986"/>
                  </a:lnTo>
                  <a:lnTo>
                    <a:pt x="3065" y="97442"/>
                  </a:lnTo>
                  <a:lnTo>
                    <a:pt x="5269" y="83728"/>
                  </a:lnTo>
                  <a:lnTo>
                    <a:pt x="7869" y="69914"/>
                  </a:lnTo>
                  <a:lnTo>
                    <a:pt x="10919" y="56363"/>
                  </a:lnTo>
                  <a:lnTo>
                    <a:pt x="14645" y="43716"/>
                  </a:lnTo>
                  <a:lnTo>
                    <a:pt x="19123" y="32256"/>
                  </a:lnTo>
                  <a:lnTo>
                    <a:pt x="24606" y="22257"/>
                  </a:lnTo>
                  <a:lnTo>
                    <a:pt x="31575" y="14136"/>
                  </a:lnTo>
                  <a:lnTo>
                    <a:pt x="40157" y="7939"/>
                  </a:lnTo>
                  <a:lnTo>
                    <a:pt x="50176" y="3574"/>
                  </a:lnTo>
                  <a:lnTo>
                    <a:pt x="61343" y="995"/>
                  </a:lnTo>
                  <a:lnTo>
                    <a:pt x="73363" y="0"/>
                  </a:lnTo>
                  <a:lnTo>
                    <a:pt x="85668" y="447"/>
                  </a:lnTo>
                  <a:lnTo>
                    <a:pt x="97462" y="2333"/>
                  </a:lnTo>
                  <a:lnTo>
                    <a:pt x="108351" y="5525"/>
                  </a:lnTo>
                  <a:lnTo>
                    <a:pt x="118304" y="9784"/>
                  </a:lnTo>
                  <a:lnTo>
                    <a:pt x="127456" y="14860"/>
                  </a:lnTo>
                  <a:lnTo>
                    <a:pt x="135977" y="20540"/>
                  </a:lnTo>
                  <a:lnTo>
                    <a:pt x="143701" y="26981"/>
                  </a:lnTo>
                  <a:lnTo>
                    <a:pt x="150145" y="34668"/>
                  </a:lnTo>
                  <a:lnTo>
                    <a:pt x="155178" y="43697"/>
                  </a:lnTo>
                  <a:lnTo>
                    <a:pt x="159917" y="51418"/>
                  </a:lnTo>
                  <a:lnTo>
                    <a:pt x="165322" y="54134"/>
                  </a:lnTo>
                  <a:lnTo>
                    <a:pt x="170706" y="52167"/>
                  </a:lnTo>
                  <a:lnTo>
                    <a:pt x="176113" y="47004"/>
                  </a:lnTo>
                  <a:lnTo>
                    <a:pt x="181904" y="40167"/>
                  </a:lnTo>
                  <a:lnTo>
                    <a:pt x="188463" y="33044"/>
                  </a:lnTo>
                  <a:lnTo>
                    <a:pt x="195912" y="26369"/>
                  </a:lnTo>
                  <a:lnTo>
                    <a:pt x="204333" y="20528"/>
                  </a:lnTo>
                  <a:lnTo>
                    <a:pt x="213877" y="15801"/>
                  </a:lnTo>
                  <a:lnTo>
                    <a:pt x="224509" y="12208"/>
                  </a:lnTo>
                  <a:lnTo>
                    <a:pt x="235900" y="9754"/>
                  </a:lnTo>
                  <a:lnTo>
                    <a:pt x="247537" y="8537"/>
                  </a:lnTo>
                  <a:lnTo>
                    <a:pt x="259096" y="8496"/>
                  </a:lnTo>
                  <a:lnTo>
                    <a:pt x="270296" y="9599"/>
                  </a:lnTo>
                  <a:lnTo>
                    <a:pt x="280818" y="11934"/>
                  </a:lnTo>
                  <a:lnTo>
                    <a:pt x="290555" y="15434"/>
                  </a:lnTo>
                  <a:lnTo>
                    <a:pt x="299415" y="20072"/>
                  </a:lnTo>
                  <a:lnTo>
                    <a:pt x="307228" y="25934"/>
                  </a:lnTo>
                  <a:lnTo>
                    <a:pt x="314000" y="32956"/>
                  </a:lnTo>
                  <a:lnTo>
                    <a:pt x="319719" y="41111"/>
                  </a:lnTo>
                  <a:lnTo>
                    <a:pt x="324271" y="50488"/>
                  </a:lnTo>
                  <a:lnTo>
                    <a:pt x="327705" y="61019"/>
                  </a:lnTo>
                  <a:lnTo>
                    <a:pt x="330200" y="72514"/>
                  </a:lnTo>
                  <a:lnTo>
                    <a:pt x="331965" y="84754"/>
                  </a:lnTo>
                  <a:lnTo>
                    <a:pt x="333189" y="97538"/>
                  </a:lnTo>
                  <a:lnTo>
                    <a:pt x="333860" y="110545"/>
                  </a:lnTo>
                  <a:lnTo>
                    <a:pt x="333786" y="123350"/>
                  </a:lnTo>
                  <a:lnTo>
                    <a:pt x="332927" y="135725"/>
                  </a:lnTo>
                  <a:lnTo>
                    <a:pt x="331528" y="147192"/>
                  </a:lnTo>
                  <a:lnTo>
                    <a:pt x="329907" y="158056"/>
                  </a:lnTo>
                  <a:lnTo>
                    <a:pt x="327920" y="169268"/>
                  </a:lnTo>
                  <a:lnTo>
                    <a:pt x="325269" y="18263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77893" y="1702028"/>
              <a:ext cx="213127" cy="453242"/>
            </a:xfrm>
            <a:custGeom>
              <a:avLst/>
              <a:gdLst/>
              <a:ahLst/>
              <a:cxnLst/>
              <a:rect l="0" t="0" r="0" b="0"/>
              <a:pathLst>
                <a:path w="213127" h="453242">
                  <a:moveTo>
                    <a:pt x="7620" y="161516"/>
                  </a:moveTo>
                  <a:lnTo>
                    <a:pt x="10553" y="170384"/>
                  </a:lnTo>
                  <a:lnTo>
                    <a:pt x="13336" y="179371"/>
                  </a:lnTo>
                  <a:lnTo>
                    <a:pt x="16235" y="189366"/>
                  </a:lnTo>
                  <a:lnTo>
                    <a:pt x="19276" y="200347"/>
                  </a:lnTo>
                  <a:lnTo>
                    <a:pt x="22441" y="212158"/>
                  </a:lnTo>
                  <a:lnTo>
                    <a:pt x="25700" y="224621"/>
                  </a:lnTo>
                  <a:lnTo>
                    <a:pt x="28866" y="237732"/>
                  </a:lnTo>
                  <a:lnTo>
                    <a:pt x="31608" y="251661"/>
                  </a:lnTo>
                  <a:lnTo>
                    <a:pt x="33784" y="266431"/>
                  </a:lnTo>
                  <a:lnTo>
                    <a:pt x="35413" y="281772"/>
                  </a:lnTo>
                  <a:lnTo>
                    <a:pt x="36589" y="297223"/>
                  </a:lnTo>
                  <a:lnTo>
                    <a:pt x="37417" y="312505"/>
                  </a:lnTo>
                  <a:lnTo>
                    <a:pt x="37992" y="327529"/>
                  </a:lnTo>
                  <a:lnTo>
                    <a:pt x="38386" y="342304"/>
                  </a:lnTo>
                  <a:lnTo>
                    <a:pt x="38654" y="356872"/>
                  </a:lnTo>
                  <a:lnTo>
                    <a:pt x="38835" y="371283"/>
                  </a:lnTo>
                  <a:lnTo>
                    <a:pt x="38957" y="385579"/>
                  </a:lnTo>
                  <a:lnTo>
                    <a:pt x="39034" y="399790"/>
                  </a:lnTo>
                  <a:lnTo>
                    <a:pt x="38917" y="413775"/>
                  </a:lnTo>
                  <a:lnTo>
                    <a:pt x="38305" y="427246"/>
                  </a:lnTo>
                  <a:lnTo>
                    <a:pt x="37074" y="440018"/>
                  </a:lnTo>
                  <a:lnTo>
                    <a:pt x="35182" y="449748"/>
                  </a:lnTo>
                  <a:lnTo>
                    <a:pt x="33067" y="453241"/>
                  </a:lnTo>
                  <a:lnTo>
                    <a:pt x="31469" y="451057"/>
                  </a:lnTo>
                  <a:lnTo>
                    <a:pt x="30428" y="444819"/>
                  </a:lnTo>
                  <a:lnTo>
                    <a:pt x="29608" y="435720"/>
                  </a:lnTo>
                  <a:lnTo>
                    <a:pt x="28557" y="424388"/>
                  </a:lnTo>
                  <a:lnTo>
                    <a:pt x="27052" y="411304"/>
                  </a:lnTo>
                  <a:lnTo>
                    <a:pt x="25066" y="396897"/>
                  </a:lnTo>
                  <a:lnTo>
                    <a:pt x="22668" y="381526"/>
                  </a:lnTo>
                  <a:lnTo>
                    <a:pt x="19950" y="365471"/>
                  </a:lnTo>
                  <a:lnTo>
                    <a:pt x="17162" y="348939"/>
                  </a:lnTo>
                  <a:lnTo>
                    <a:pt x="14677" y="332078"/>
                  </a:lnTo>
                  <a:lnTo>
                    <a:pt x="12673" y="314998"/>
                  </a:lnTo>
                  <a:lnTo>
                    <a:pt x="10990" y="297934"/>
                  </a:lnTo>
                  <a:lnTo>
                    <a:pt x="9246" y="281244"/>
                  </a:lnTo>
                  <a:lnTo>
                    <a:pt x="7224" y="265084"/>
                  </a:lnTo>
                  <a:lnTo>
                    <a:pt x="5033" y="249283"/>
                  </a:lnTo>
                  <a:lnTo>
                    <a:pt x="3015" y="233446"/>
                  </a:lnTo>
                  <a:lnTo>
                    <a:pt x="1365" y="217343"/>
                  </a:lnTo>
                  <a:lnTo>
                    <a:pt x="275" y="200916"/>
                  </a:lnTo>
                  <a:lnTo>
                    <a:pt x="0" y="184195"/>
                  </a:lnTo>
                  <a:lnTo>
                    <a:pt x="598" y="167243"/>
                  </a:lnTo>
                  <a:lnTo>
                    <a:pt x="1967" y="150281"/>
                  </a:lnTo>
                  <a:lnTo>
                    <a:pt x="3949" y="133667"/>
                  </a:lnTo>
                  <a:lnTo>
                    <a:pt x="6395" y="117568"/>
                  </a:lnTo>
                  <a:lnTo>
                    <a:pt x="9341" y="101978"/>
                  </a:lnTo>
                  <a:lnTo>
                    <a:pt x="12996" y="86816"/>
                  </a:lnTo>
                  <a:lnTo>
                    <a:pt x="17422" y="71994"/>
                  </a:lnTo>
                  <a:lnTo>
                    <a:pt x="22699" y="57751"/>
                  </a:lnTo>
                  <a:lnTo>
                    <a:pt x="28998" y="44631"/>
                  </a:lnTo>
                  <a:lnTo>
                    <a:pt x="36318" y="32852"/>
                  </a:lnTo>
                  <a:lnTo>
                    <a:pt x="44674" y="22636"/>
                  </a:lnTo>
                  <a:lnTo>
                    <a:pt x="54187" y="14371"/>
                  </a:lnTo>
                  <a:lnTo>
                    <a:pt x="64803" y="8077"/>
                  </a:lnTo>
                  <a:lnTo>
                    <a:pt x="76186" y="3646"/>
                  </a:lnTo>
                  <a:lnTo>
                    <a:pt x="87819" y="1023"/>
                  </a:lnTo>
                  <a:lnTo>
                    <a:pt x="99381" y="0"/>
                  </a:lnTo>
                  <a:lnTo>
                    <a:pt x="110754" y="427"/>
                  </a:lnTo>
                  <a:lnTo>
                    <a:pt x="121923" y="2300"/>
                  </a:lnTo>
                  <a:lnTo>
                    <a:pt x="132917" y="5483"/>
                  </a:lnTo>
                  <a:lnTo>
                    <a:pt x="143775" y="9737"/>
                  </a:lnTo>
                  <a:lnTo>
                    <a:pt x="154533" y="14808"/>
                  </a:lnTo>
                  <a:lnTo>
                    <a:pt x="165210" y="20482"/>
                  </a:lnTo>
                  <a:lnTo>
                    <a:pt x="175501" y="26748"/>
                  </a:lnTo>
                  <a:lnTo>
                    <a:pt x="184805" y="33786"/>
                  </a:lnTo>
                  <a:lnTo>
                    <a:pt x="192871" y="41637"/>
                  </a:lnTo>
                  <a:lnTo>
                    <a:pt x="199608" y="50367"/>
                  </a:lnTo>
                  <a:lnTo>
                    <a:pt x="204917" y="60138"/>
                  </a:lnTo>
                  <a:lnTo>
                    <a:pt x="208891" y="70932"/>
                  </a:lnTo>
                  <a:lnTo>
                    <a:pt x="211594" y="82436"/>
                  </a:lnTo>
                  <a:lnTo>
                    <a:pt x="212975" y="94149"/>
                  </a:lnTo>
                  <a:lnTo>
                    <a:pt x="213126" y="105762"/>
                  </a:lnTo>
                  <a:lnTo>
                    <a:pt x="212094" y="116998"/>
                  </a:lnTo>
                  <a:lnTo>
                    <a:pt x="209808" y="127544"/>
                  </a:lnTo>
                  <a:lnTo>
                    <a:pt x="206339" y="137301"/>
                  </a:lnTo>
                  <a:lnTo>
                    <a:pt x="201723" y="146345"/>
                  </a:lnTo>
                  <a:lnTo>
                    <a:pt x="195875" y="154814"/>
                  </a:lnTo>
                  <a:lnTo>
                    <a:pt x="188867" y="162844"/>
                  </a:lnTo>
                  <a:lnTo>
                    <a:pt x="180891" y="170392"/>
                  </a:lnTo>
                  <a:lnTo>
                    <a:pt x="172166" y="177243"/>
                  </a:lnTo>
                  <a:lnTo>
                    <a:pt x="162887" y="183334"/>
                  </a:lnTo>
                  <a:lnTo>
                    <a:pt x="153047" y="188748"/>
                  </a:lnTo>
                  <a:lnTo>
                    <a:pt x="142455" y="193618"/>
                  </a:lnTo>
                  <a:lnTo>
                    <a:pt x="131080" y="198076"/>
                  </a:lnTo>
                  <a:lnTo>
                    <a:pt x="119237" y="202084"/>
                  </a:lnTo>
                  <a:lnTo>
                    <a:pt x="106142" y="205831"/>
                  </a:lnTo>
                  <a:lnTo>
                    <a:pt x="88409" y="209649"/>
                  </a:lnTo>
                  <a:lnTo>
                    <a:pt x="60262" y="21415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95032" y="1695088"/>
              <a:ext cx="122150" cy="200535"/>
            </a:xfrm>
            <a:custGeom>
              <a:avLst/>
              <a:gdLst/>
              <a:ahLst/>
              <a:cxnLst/>
              <a:rect l="0" t="0" r="0" b="0"/>
              <a:pathLst>
                <a:path w="122150" h="200535">
                  <a:moveTo>
                    <a:pt x="6336" y="84228"/>
                  </a:moveTo>
                  <a:lnTo>
                    <a:pt x="6403" y="95896"/>
                  </a:lnTo>
                  <a:lnTo>
                    <a:pt x="7043" y="106384"/>
                  </a:lnTo>
                  <a:lnTo>
                    <a:pt x="8339" y="116691"/>
                  </a:lnTo>
                  <a:lnTo>
                    <a:pt x="10198" y="127165"/>
                  </a:lnTo>
                  <a:lnTo>
                    <a:pt x="12515" y="138157"/>
                  </a:lnTo>
                  <a:lnTo>
                    <a:pt x="15182" y="149800"/>
                  </a:lnTo>
                  <a:lnTo>
                    <a:pt x="18105" y="162054"/>
                  </a:lnTo>
                  <a:lnTo>
                    <a:pt x="21212" y="174808"/>
                  </a:lnTo>
                  <a:lnTo>
                    <a:pt x="24413" y="187849"/>
                  </a:lnTo>
                  <a:lnTo>
                    <a:pt x="26446" y="197734"/>
                  </a:lnTo>
                  <a:lnTo>
                    <a:pt x="26120" y="200534"/>
                  </a:lnTo>
                  <a:lnTo>
                    <a:pt x="24404" y="197840"/>
                  </a:lnTo>
                  <a:lnTo>
                    <a:pt x="21971" y="191447"/>
                  </a:lnTo>
                  <a:lnTo>
                    <a:pt x="19134" y="182561"/>
                  </a:lnTo>
                  <a:lnTo>
                    <a:pt x="16055" y="172156"/>
                  </a:lnTo>
                  <a:lnTo>
                    <a:pt x="12823" y="161087"/>
                  </a:lnTo>
                  <a:lnTo>
                    <a:pt x="9499" y="149852"/>
                  </a:lnTo>
                  <a:lnTo>
                    <a:pt x="6281" y="138507"/>
                  </a:lnTo>
                  <a:lnTo>
                    <a:pt x="3498" y="126812"/>
                  </a:lnTo>
                  <a:lnTo>
                    <a:pt x="1303" y="114646"/>
                  </a:lnTo>
                  <a:lnTo>
                    <a:pt x="0" y="102183"/>
                  </a:lnTo>
                  <a:lnTo>
                    <a:pt x="105" y="89808"/>
                  </a:lnTo>
                  <a:lnTo>
                    <a:pt x="1777" y="77744"/>
                  </a:lnTo>
                  <a:lnTo>
                    <a:pt x="5020" y="66201"/>
                  </a:lnTo>
                  <a:lnTo>
                    <a:pt x="9862" y="55449"/>
                  </a:lnTo>
                  <a:lnTo>
                    <a:pt x="16162" y="45562"/>
                  </a:lnTo>
                  <a:lnTo>
                    <a:pt x="23814" y="36770"/>
                  </a:lnTo>
                  <a:lnTo>
                    <a:pt x="32844" y="29536"/>
                  </a:lnTo>
                  <a:lnTo>
                    <a:pt x="43134" y="23961"/>
                  </a:lnTo>
                  <a:lnTo>
                    <a:pt x="54296" y="19690"/>
                  </a:lnTo>
                  <a:lnTo>
                    <a:pt x="65779" y="16118"/>
                  </a:lnTo>
                  <a:lnTo>
                    <a:pt x="77228" y="12824"/>
                  </a:lnTo>
                  <a:lnTo>
                    <a:pt x="88053" y="9749"/>
                  </a:lnTo>
                  <a:lnTo>
                    <a:pt x="98409" y="6803"/>
                  </a:lnTo>
                  <a:lnTo>
                    <a:pt x="109199" y="3720"/>
                  </a:lnTo>
                  <a:lnTo>
                    <a:pt x="122149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20380" y="1729387"/>
              <a:ext cx="192416" cy="180600"/>
            </a:xfrm>
            <a:custGeom>
              <a:avLst/>
              <a:gdLst/>
              <a:ahLst/>
              <a:cxnLst/>
              <a:rect l="0" t="0" r="0" b="0"/>
              <a:pathLst>
                <a:path w="192416" h="180600">
                  <a:moveTo>
                    <a:pt x="149485" y="7815"/>
                  </a:moveTo>
                  <a:lnTo>
                    <a:pt x="137751" y="4948"/>
                  </a:lnTo>
                  <a:lnTo>
                    <a:pt x="126621" y="2806"/>
                  </a:lnTo>
                  <a:lnTo>
                    <a:pt x="115027" y="1208"/>
                  </a:lnTo>
                  <a:lnTo>
                    <a:pt x="103039" y="200"/>
                  </a:lnTo>
                  <a:lnTo>
                    <a:pt x="91027" y="0"/>
                  </a:lnTo>
                  <a:lnTo>
                    <a:pt x="79229" y="664"/>
                  </a:lnTo>
                  <a:lnTo>
                    <a:pt x="67875" y="2421"/>
                  </a:lnTo>
                  <a:lnTo>
                    <a:pt x="57255" y="5730"/>
                  </a:lnTo>
                  <a:lnTo>
                    <a:pt x="47455" y="10699"/>
                  </a:lnTo>
                  <a:lnTo>
                    <a:pt x="38551" y="17138"/>
                  </a:lnTo>
                  <a:lnTo>
                    <a:pt x="30711" y="24747"/>
                  </a:lnTo>
                  <a:lnTo>
                    <a:pt x="23916" y="33234"/>
                  </a:lnTo>
                  <a:lnTo>
                    <a:pt x="18011" y="42354"/>
                  </a:lnTo>
                  <a:lnTo>
                    <a:pt x="12803" y="51921"/>
                  </a:lnTo>
                  <a:lnTo>
                    <a:pt x="8120" y="61801"/>
                  </a:lnTo>
                  <a:lnTo>
                    <a:pt x="4142" y="72061"/>
                  </a:lnTo>
                  <a:lnTo>
                    <a:pt x="1374" y="82941"/>
                  </a:lnTo>
                  <a:lnTo>
                    <a:pt x="0" y="94519"/>
                  </a:lnTo>
                  <a:lnTo>
                    <a:pt x="61" y="106567"/>
                  </a:lnTo>
                  <a:lnTo>
                    <a:pt x="1621" y="118655"/>
                  </a:lnTo>
                  <a:lnTo>
                    <a:pt x="4566" y="130517"/>
                  </a:lnTo>
                  <a:lnTo>
                    <a:pt x="8816" y="141753"/>
                  </a:lnTo>
                  <a:lnTo>
                    <a:pt x="14409" y="151766"/>
                  </a:lnTo>
                  <a:lnTo>
                    <a:pt x="21247" y="160344"/>
                  </a:lnTo>
                  <a:lnTo>
                    <a:pt x="29278" y="167441"/>
                  </a:lnTo>
                  <a:lnTo>
                    <a:pt x="38571" y="173000"/>
                  </a:lnTo>
                  <a:lnTo>
                    <a:pt x="49045" y="177140"/>
                  </a:lnTo>
                  <a:lnTo>
                    <a:pt x="60501" y="179787"/>
                  </a:lnTo>
                  <a:lnTo>
                    <a:pt x="72716" y="180599"/>
                  </a:lnTo>
                  <a:lnTo>
                    <a:pt x="85482" y="179554"/>
                  </a:lnTo>
                  <a:lnTo>
                    <a:pt x="98478" y="176905"/>
                  </a:lnTo>
                  <a:lnTo>
                    <a:pt x="111275" y="172994"/>
                  </a:lnTo>
                  <a:lnTo>
                    <a:pt x="123655" y="168143"/>
                  </a:lnTo>
                  <a:lnTo>
                    <a:pt x="135424" y="162617"/>
                  </a:lnTo>
                  <a:lnTo>
                    <a:pt x="146335" y="156617"/>
                  </a:lnTo>
                  <a:lnTo>
                    <a:pt x="156337" y="150284"/>
                  </a:lnTo>
                  <a:lnTo>
                    <a:pt x="165377" y="143559"/>
                  </a:lnTo>
                  <a:lnTo>
                    <a:pt x="173311" y="136205"/>
                  </a:lnTo>
                  <a:lnTo>
                    <a:pt x="180160" y="128139"/>
                  </a:lnTo>
                  <a:lnTo>
                    <a:pt x="185761" y="119262"/>
                  </a:lnTo>
                  <a:lnTo>
                    <a:pt x="189701" y="109393"/>
                  </a:lnTo>
                  <a:lnTo>
                    <a:pt x="191902" y="98537"/>
                  </a:lnTo>
                  <a:lnTo>
                    <a:pt x="192415" y="87162"/>
                  </a:lnTo>
                  <a:lnTo>
                    <a:pt x="191247" y="76066"/>
                  </a:lnTo>
                  <a:lnTo>
                    <a:pt x="188573" y="65692"/>
                  </a:lnTo>
                  <a:lnTo>
                    <a:pt x="184602" y="56410"/>
                  </a:lnTo>
                  <a:lnTo>
                    <a:pt x="178888" y="47790"/>
                  </a:lnTo>
                  <a:lnTo>
                    <a:pt x="168701" y="39080"/>
                  </a:lnTo>
                  <a:lnTo>
                    <a:pt x="149485" y="2887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17407" y="1752537"/>
              <a:ext cx="162376" cy="406330"/>
            </a:xfrm>
            <a:custGeom>
              <a:avLst/>
              <a:gdLst/>
              <a:ahLst/>
              <a:cxnLst/>
              <a:rect l="0" t="0" r="0" b="0"/>
              <a:pathLst>
                <a:path w="162376" h="406330">
                  <a:moveTo>
                    <a:pt x="20914" y="132064"/>
                  </a:moveTo>
                  <a:lnTo>
                    <a:pt x="20981" y="143732"/>
                  </a:lnTo>
                  <a:lnTo>
                    <a:pt x="21621" y="154221"/>
                  </a:lnTo>
                  <a:lnTo>
                    <a:pt x="22918" y="164527"/>
                  </a:lnTo>
                  <a:lnTo>
                    <a:pt x="24777" y="175001"/>
                  </a:lnTo>
                  <a:lnTo>
                    <a:pt x="27094" y="185993"/>
                  </a:lnTo>
                  <a:lnTo>
                    <a:pt x="29755" y="197636"/>
                  </a:lnTo>
                  <a:lnTo>
                    <a:pt x="32506" y="209889"/>
                  </a:lnTo>
                  <a:lnTo>
                    <a:pt x="34965" y="222644"/>
                  </a:lnTo>
                  <a:lnTo>
                    <a:pt x="36947" y="235780"/>
                  </a:lnTo>
                  <a:lnTo>
                    <a:pt x="38447" y="249193"/>
                  </a:lnTo>
                  <a:lnTo>
                    <a:pt x="39534" y="262804"/>
                  </a:lnTo>
                  <a:lnTo>
                    <a:pt x="40304" y="276551"/>
                  </a:lnTo>
                  <a:lnTo>
                    <a:pt x="40838" y="290392"/>
                  </a:lnTo>
                  <a:lnTo>
                    <a:pt x="41205" y="304298"/>
                  </a:lnTo>
                  <a:lnTo>
                    <a:pt x="41450" y="318242"/>
                  </a:lnTo>
                  <a:lnTo>
                    <a:pt x="41448" y="332048"/>
                  </a:lnTo>
                  <a:lnTo>
                    <a:pt x="40913" y="345397"/>
                  </a:lnTo>
                  <a:lnTo>
                    <a:pt x="39741" y="358160"/>
                  </a:lnTo>
                  <a:lnTo>
                    <a:pt x="38139" y="370527"/>
                  </a:lnTo>
                  <a:lnTo>
                    <a:pt x="36526" y="382906"/>
                  </a:lnTo>
                  <a:lnTo>
                    <a:pt x="35143" y="395432"/>
                  </a:lnTo>
                  <a:lnTo>
                    <a:pt x="33971" y="404632"/>
                  </a:lnTo>
                  <a:lnTo>
                    <a:pt x="32995" y="406329"/>
                  </a:lnTo>
                  <a:lnTo>
                    <a:pt x="32344" y="402234"/>
                  </a:lnTo>
                  <a:lnTo>
                    <a:pt x="31789" y="394461"/>
                  </a:lnTo>
                  <a:lnTo>
                    <a:pt x="30924" y="384404"/>
                  </a:lnTo>
                  <a:lnTo>
                    <a:pt x="29547" y="372915"/>
                  </a:lnTo>
                  <a:lnTo>
                    <a:pt x="27649" y="360356"/>
                  </a:lnTo>
                  <a:lnTo>
                    <a:pt x="25310" y="346747"/>
                  </a:lnTo>
                  <a:lnTo>
                    <a:pt x="22633" y="332165"/>
                  </a:lnTo>
                  <a:lnTo>
                    <a:pt x="19872" y="316939"/>
                  </a:lnTo>
                  <a:lnTo>
                    <a:pt x="17406" y="301559"/>
                  </a:lnTo>
                  <a:lnTo>
                    <a:pt x="15414" y="286326"/>
                  </a:lnTo>
                  <a:lnTo>
                    <a:pt x="13740" y="271502"/>
                  </a:lnTo>
                  <a:lnTo>
                    <a:pt x="12001" y="257394"/>
                  </a:lnTo>
                  <a:lnTo>
                    <a:pt x="9981" y="244086"/>
                  </a:lnTo>
                  <a:lnTo>
                    <a:pt x="7792" y="231335"/>
                  </a:lnTo>
                  <a:lnTo>
                    <a:pt x="5777" y="218692"/>
                  </a:lnTo>
                  <a:lnTo>
                    <a:pt x="4124" y="205883"/>
                  </a:lnTo>
                  <a:lnTo>
                    <a:pt x="2861" y="192820"/>
                  </a:lnTo>
                  <a:lnTo>
                    <a:pt x="1939" y="179510"/>
                  </a:lnTo>
                  <a:lnTo>
                    <a:pt x="1284" y="165996"/>
                  </a:lnTo>
                  <a:lnTo>
                    <a:pt x="829" y="152327"/>
                  </a:lnTo>
                  <a:lnTo>
                    <a:pt x="514" y="138544"/>
                  </a:lnTo>
                  <a:lnTo>
                    <a:pt x="300" y="124676"/>
                  </a:lnTo>
                  <a:lnTo>
                    <a:pt x="154" y="110584"/>
                  </a:lnTo>
                  <a:lnTo>
                    <a:pt x="57" y="95979"/>
                  </a:lnTo>
                  <a:lnTo>
                    <a:pt x="0" y="80751"/>
                  </a:lnTo>
                  <a:lnTo>
                    <a:pt x="301" y="65269"/>
                  </a:lnTo>
                  <a:lnTo>
                    <a:pt x="1569" y="50256"/>
                  </a:lnTo>
                  <a:lnTo>
                    <a:pt x="4064" y="36103"/>
                  </a:lnTo>
                  <a:lnTo>
                    <a:pt x="8047" y="23500"/>
                  </a:lnTo>
                  <a:lnTo>
                    <a:pt x="13929" y="13551"/>
                  </a:lnTo>
                  <a:lnTo>
                    <a:pt x="21737" y="6609"/>
                  </a:lnTo>
                  <a:lnTo>
                    <a:pt x="31047" y="2390"/>
                  </a:lnTo>
                  <a:lnTo>
                    <a:pt x="41199" y="365"/>
                  </a:lnTo>
                  <a:lnTo>
                    <a:pt x="51723" y="0"/>
                  </a:lnTo>
                  <a:lnTo>
                    <a:pt x="62380" y="1002"/>
                  </a:lnTo>
                  <a:lnTo>
                    <a:pt x="73060" y="3328"/>
                  </a:lnTo>
                  <a:lnTo>
                    <a:pt x="83717" y="6846"/>
                  </a:lnTo>
                  <a:lnTo>
                    <a:pt x="94178" y="11340"/>
                  </a:lnTo>
                  <a:lnTo>
                    <a:pt x="104136" y="16580"/>
                  </a:lnTo>
                  <a:lnTo>
                    <a:pt x="113468" y="22366"/>
                  </a:lnTo>
                  <a:lnTo>
                    <a:pt x="122211" y="28539"/>
                  </a:lnTo>
                  <a:lnTo>
                    <a:pt x="130470" y="34982"/>
                  </a:lnTo>
                  <a:lnTo>
                    <a:pt x="138351" y="41621"/>
                  </a:lnTo>
                  <a:lnTo>
                    <a:pt x="145628" y="48723"/>
                  </a:lnTo>
                  <a:lnTo>
                    <a:pt x="151764" y="56863"/>
                  </a:lnTo>
                  <a:lnTo>
                    <a:pt x="156553" y="66265"/>
                  </a:lnTo>
                  <a:lnTo>
                    <a:pt x="159938" y="76683"/>
                  </a:lnTo>
                  <a:lnTo>
                    <a:pt x="161844" y="87594"/>
                  </a:lnTo>
                  <a:lnTo>
                    <a:pt x="162375" y="98628"/>
                  </a:lnTo>
                  <a:lnTo>
                    <a:pt x="161443" y="109288"/>
                  </a:lnTo>
                  <a:lnTo>
                    <a:pt x="158698" y="118908"/>
                  </a:lnTo>
                  <a:lnTo>
                    <a:pt x="154108" y="127222"/>
                  </a:lnTo>
                  <a:lnTo>
                    <a:pt x="147756" y="134311"/>
                  </a:lnTo>
                  <a:lnTo>
                    <a:pt x="139672" y="140396"/>
                  </a:lnTo>
                  <a:lnTo>
                    <a:pt x="130050" y="145711"/>
                  </a:lnTo>
                  <a:lnTo>
                    <a:pt x="119183" y="150301"/>
                  </a:lnTo>
                  <a:lnTo>
                    <a:pt x="107372" y="154021"/>
                  </a:lnTo>
                  <a:lnTo>
                    <a:pt x="94893" y="156861"/>
                  </a:lnTo>
                  <a:lnTo>
                    <a:pt x="82556" y="158943"/>
                  </a:lnTo>
                  <a:lnTo>
                    <a:pt x="70489" y="160651"/>
                  </a:lnTo>
                  <a:lnTo>
                    <a:pt x="57641" y="162134"/>
                  </a:lnTo>
                  <a:lnTo>
                    <a:pt x="41971" y="16364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79573" y="1713213"/>
              <a:ext cx="197819" cy="213503"/>
            </a:xfrm>
            <a:custGeom>
              <a:avLst/>
              <a:gdLst/>
              <a:ahLst/>
              <a:cxnLst/>
              <a:rect l="0" t="0" r="0" b="0"/>
              <a:pathLst>
                <a:path w="197819" h="213503">
                  <a:moveTo>
                    <a:pt x="32489" y="108217"/>
                  </a:moveTo>
                  <a:lnTo>
                    <a:pt x="44225" y="108150"/>
                  </a:lnTo>
                  <a:lnTo>
                    <a:pt x="55354" y="107509"/>
                  </a:lnTo>
                  <a:lnTo>
                    <a:pt x="66951" y="106213"/>
                  </a:lnTo>
                  <a:lnTo>
                    <a:pt x="79112" y="104353"/>
                  </a:lnTo>
                  <a:lnTo>
                    <a:pt x="91773" y="102037"/>
                  </a:lnTo>
                  <a:lnTo>
                    <a:pt x="104825" y="99366"/>
                  </a:lnTo>
                  <a:lnTo>
                    <a:pt x="118004" y="96269"/>
                  </a:lnTo>
                  <a:lnTo>
                    <a:pt x="130921" y="92514"/>
                  </a:lnTo>
                  <a:lnTo>
                    <a:pt x="143378" y="88025"/>
                  </a:lnTo>
                  <a:lnTo>
                    <a:pt x="155198" y="82876"/>
                  </a:lnTo>
                  <a:lnTo>
                    <a:pt x="166143" y="77195"/>
                  </a:lnTo>
                  <a:lnTo>
                    <a:pt x="176158" y="71109"/>
                  </a:lnTo>
                  <a:lnTo>
                    <a:pt x="184867" y="64565"/>
                  </a:lnTo>
                  <a:lnTo>
                    <a:pt x="191514" y="57340"/>
                  </a:lnTo>
                  <a:lnTo>
                    <a:pt x="195863" y="49373"/>
                  </a:lnTo>
                  <a:lnTo>
                    <a:pt x="197818" y="40904"/>
                  </a:lnTo>
                  <a:lnTo>
                    <a:pt x="197168" y="32374"/>
                  </a:lnTo>
                  <a:lnTo>
                    <a:pt x="194053" y="24053"/>
                  </a:lnTo>
                  <a:lnTo>
                    <a:pt x="188558" y="16349"/>
                  </a:lnTo>
                  <a:lnTo>
                    <a:pt x="180532" y="9859"/>
                  </a:lnTo>
                  <a:lnTo>
                    <a:pt x="170148" y="4805"/>
                  </a:lnTo>
                  <a:lnTo>
                    <a:pt x="158126" y="1397"/>
                  </a:lnTo>
                  <a:lnTo>
                    <a:pt x="145537" y="0"/>
                  </a:lnTo>
                  <a:lnTo>
                    <a:pt x="133038" y="616"/>
                  </a:lnTo>
                  <a:lnTo>
                    <a:pt x="120887" y="2961"/>
                  </a:lnTo>
                  <a:lnTo>
                    <a:pt x="109121" y="6660"/>
                  </a:lnTo>
                  <a:lnTo>
                    <a:pt x="97691" y="11365"/>
                  </a:lnTo>
                  <a:lnTo>
                    <a:pt x="86523" y="16791"/>
                  </a:lnTo>
                  <a:lnTo>
                    <a:pt x="75548" y="22723"/>
                  </a:lnTo>
                  <a:lnTo>
                    <a:pt x="64719" y="29006"/>
                  </a:lnTo>
                  <a:lnTo>
                    <a:pt x="54154" y="35528"/>
                  </a:lnTo>
                  <a:lnTo>
                    <a:pt x="44132" y="42213"/>
                  </a:lnTo>
                  <a:lnTo>
                    <a:pt x="34766" y="49012"/>
                  </a:lnTo>
                  <a:lnTo>
                    <a:pt x="26171" y="56054"/>
                  </a:lnTo>
                  <a:lnTo>
                    <a:pt x="18546" y="63621"/>
                  </a:lnTo>
                  <a:lnTo>
                    <a:pt x="11906" y="71835"/>
                  </a:lnTo>
                  <a:lnTo>
                    <a:pt x="6448" y="80980"/>
                  </a:lnTo>
                  <a:lnTo>
                    <a:pt x="2605" y="91563"/>
                  </a:lnTo>
                  <a:lnTo>
                    <a:pt x="468" y="103715"/>
                  </a:lnTo>
                  <a:lnTo>
                    <a:pt x="0" y="116945"/>
                  </a:lnTo>
                  <a:lnTo>
                    <a:pt x="1198" y="130356"/>
                  </a:lnTo>
                  <a:lnTo>
                    <a:pt x="3897" y="143399"/>
                  </a:lnTo>
                  <a:lnTo>
                    <a:pt x="7977" y="155577"/>
                  </a:lnTo>
                  <a:lnTo>
                    <a:pt x="13457" y="166297"/>
                  </a:lnTo>
                  <a:lnTo>
                    <a:pt x="20214" y="175389"/>
                  </a:lnTo>
                  <a:lnTo>
                    <a:pt x="28020" y="183019"/>
                  </a:lnTo>
                  <a:lnTo>
                    <a:pt x="36630" y="189475"/>
                  </a:lnTo>
                  <a:lnTo>
                    <a:pt x="45834" y="195043"/>
                  </a:lnTo>
                  <a:lnTo>
                    <a:pt x="55622" y="199804"/>
                  </a:lnTo>
                  <a:lnTo>
                    <a:pt x="66177" y="203639"/>
                  </a:lnTo>
                  <a:lnTo>
                    <a:pt x="77521" y="206557"/>
                  </a:lnTo>
                  <a:lnTo>
                    <a:pt x="88947" y="208691"/>
                  </a:lnTo>
                  <a:lnTo>
                    <a:pt x="100226" y="210439"/>
                  </a:lnTo>
                  <a:lnTo>
                    <a:pt x="112353" y="211955"/>
                  </a:lnTo>
                  <a:lnTo>
                    <a:pt x="127246" y="21350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54218" y="1758259"/>
              <a:ext cx="94757" cy="214252"/>
            </a:xfrm>
            <a:custGeom>
              <a:avLst/>
              <a:gdLst/>
              <a:ahLst/>
              <a:cxnLst/>
              <a:rect l="0" t="0" r="0" b="0"/>
              <a:pathLst>
                <a:path w="94757" h="214252">
                  <a:moveTo>
                    <a:pt x="0" y="84228"/>
                  </a:moveTo>
                  <a:lnTo>
                    <a:pt x="67" y="95896"/>
                  </a:lnTo>
                  <a:lnTo>
                    <a:pt x="707" y="106384"/>
                  </a:lnTo>
                  <a:lnTo>
                    <a:pt x="2008" y="116686"/>
                  </a:lnTo>
                  <a:lnTo>
                    <a:pt x="4040" y="126987"/>
                  </a:lnTo>
                  <a:lnTo>
                    <a:pt x="7005" y="137331"/>
                  </a:lnTo>
                  <a:lnTo>
                    <a:pt x="10919" y="147721"/>
                  </a:lnTo>
                  <a:lnTo>
                    <a:pt x="15496" y="158149"/>
                  </a:lnTo>
                  <a:lnTo>
                    <a:pt x="20252" y="168607"/>
                  </a:lnTo>
                  <a:lnTo>
                    <a:pt x="24895" y="179082"/>
                  </a:lnTo>
                  <a:lnTo>
                    <a:pt x="29485" y="189405"/>
                  </a:lnTo>
                  <a:lnTo>
                    <a:pt x="34325" y="199262"/>
                  </a:lnTo>
                  <a:lnTo>
                    <a:pt x="39558" y="208444"/>
                  </a:lnTo>
                  <a:lnTo>
                    <a:pt x="44334" y="214251"/>
                  </a:lnTo>
                  <a:lnTo>
                    <a:pt x="46904" y="214004"/>
                  </a:lnTo>
                  <a:lnTo>
                    <a:pt x="46640" y="209761"/>
                  </a:lnTo>
                  <a:lnTo>
                    <a:pt x="44277" y="203191"/>
                  </a:lnTo>
                  <a:lnTo>
                    <a:pt x="40837" y="195205"/>
                  </a:lnTo>
                  <a:lnTo>
                    <a:pt x="36986" y="186323"/>
                  </a:lnTo>
                  <a:lnTo>
                    <a:pt x="33049" y="176703"/>
                  </a:lnTo>
                  <a:lnTo>
                    <a:pt x="29151" y="166237"/>
                  </a:lnTo>
                  <a:lnTo>
                    <a:pt x="25332" y="154928"/>
                  </a:lnTo>
                  <a:lnTo>
                    <a:pt x="21592" y="143057"/>
                  </a:lnTo>
                  <a:lnTo>
                    <a:pt x="17916" y="131086"/>
                  </a:lnTo>
                  <a:lnTo>
                    <a:pt x="14294" y="119288"/>
                  </a:lnTo>
                  <a:lnTo>
                    <a:pt x="10876" y="107584"/>
                  </a:lnTo>
                  <a:lnTo>
                    <a:pt x="7960" y="95660"/>
                  </a:lnTo>
                  <a:lnTo>
                    <a:pt x="5675" y="83349"/>
                  </a:lnTo>
                  <a:lnTo>
                    <a:pt x="4312" y="70963"/>
                  </a:lnTo>
                  <a:lnTo>
                    <a:pt x="4378" y="59173"/>
                  </a:lnTo>
                  <a:lnTo>
                    <a:pt x="6029" y="48320"/>
                  </a:lnTo>
                  <a:lnTo>
                    <a:pt x="9426" y="38575"/>
                  </a:lnTo>
                  <a:lnTo>
                    <a:pt x="14905" y="30101"/>
                  </a:lnTo>
                  <a:lnTo>
                    <a:pt x="22440" y="22853"/>
                  </a:lnTo>
                  <a:lnTo>
                    <a:pt x="31692" y="16781"/>
                  </a:lnTo>
                  <a:lnTo>
                    <a:pt x="43412" y="11335"/>
                  </a:lnTo>
                  <a:lnTo>
                    <a:pt x="61980" y="6033"/>
                  </a:lnTo>
                  <a:lnTo>
                    <a:pt x="94756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21171" y="1594493"/>
              <a:ext cx="270042" cy="479622"/>
            </a:xfrm>
            <a:custGeom>
              <a:avLst/>
              <a:gdLst/>
              <a:ahLst/>
              <a:cxnLst/>
              <a:rect l="0" t="0" r="0" b="0"/>
              <a:pathLst>
                <a:path w="270042" h="479622">
                  <a:moveTo>
                    <a:pt x="122642" y="479621"/>
                  </a:moveTo>
                  <a:lnTo>
                    <a:pt x="116842" y="470819"/>
                  </a:lnTo>
                  <a:lnTo>
                    <a:pt x="111917" y="462472"/>
                  </a:lnTo>
                  <a:lnTo>
                    <a:pt x="107415" y="453769"/>
                  </a:lnTo>
                  <a:lnTo>
                    <a:pt x="103194" y="444476"/>
                  </a:lnTo>
                  <a:lnTo>
                    <a:pt x="99181" y="434332"/>
                  </a:lnTo>
                  <a:lnTo>
                    <a:pt x="95315" y="423287"/>
                  </a:lnTo>
                  <a:lnTo>
                    <a:pt x="91390" y="411448"/>
                  </a:lnTo>
                  <a:lnTo>
                    <a:pt x="87066" y="398977"/>
                  </a:lnTo>
                  <a:lnTo>
                    <a:pt x="82195" y="386030"/>
                  </a:lnTo>
                  <a:lnTo>
                    <a:pt x="76957" y="372575"/>
                  </a:lnTo>
                  <a:lnTo>
                    <a:pt x="71747" y="358404"/>
                  </a:lnTo>
                  <a:lnTo>
                    <a:pt x="66800" y="343463"/>
                  </a:lnTo>
                  <a:lnTo>
                    <a:pt x="62175" y="327836"/>
                  </a:lnTo>
                  <a:lnTo>
                    <a:pt x="57842" y="311660"/>
                  </a:lnTo>
                  <a:lnTo>
                    <a:pt x="53740" y="295078"/>
                  </a:lnTo>
                  <a:lnTo>
                    <a:pt x="49645" y="278366"/>
                  </a:lnTo>
                  <a:lnTo>
                    <a:pt x="45203" y="261919"/>
                  </a:lnTo>
                  <a:lnTo>
                    <a:pt x="40252" y="245933"/>
                  </a:lnTo>
                  <a:lnTo>
                    <a:pt x="34957" y="230418"/>
                  </a:lnTo>
                  <a:lnTo>
                    <a:pt x="29711" y="215307"/>
                  </a:lnTo>
                  <a:lnTo>
                    <a:pt x="24738" y="200509"/>
                  </a:lnTo>
                  <a:lnTo>
                    <a:pt x="20096" y="185943"/>
                  </a:lnTo>
                  <a:lnTo>
                    <a:pt x="15751" y="171542"/>
                  </a:lnTo>
                  <a:lnTo>
                    <a:pt x="11651" y="157257"/>
                  </a:lnTo>
                  <a:lnTo>
                    <a:pt x="7897" y="143051"/>
                  </a:lnTo>
                  <a:lnTo>
                    <a:pt x="4748" y="128900"/>
                  </a:lnTo>
                  <a:lnTo>
                    <a:pt x="2299" y="114791"/>
                  </a:lnTo>
                  <a:lnTo>
                    <a:pt x="655" y="100875"/>
                  </a:lnTo>
                  <a:lnTo>
                    <a:pt x="0" y="87451"/>
                  </a:lnTo>
                  <a:lnTo>
                    <a:pt x="344" y="74648"/>
                  </a:lnTo>
                  <a:lnTo>
                    <a:pt x="1711" y="62593"/>
                  </a:lnTo>
                  <a:lnTo>
                    <a:pt x="4223" y="51490"/>
                  </a:lnTo>
                  <a:lnTo>
                    <a:pt x="7848" y="41359"/>
                  </a:lnTo>
                  <a:lnTo>
                    <a:pt x="12739" y="32233"/>
                  </a:lnTo>
                  <a:lnTo>
                    <a:pt x="19304" y="24241"/>
                  </a:lnTo>
                  <a:lnTo>
                    <a:pt x="27615" y="17349"/>
                  </a:lnTo>
                  <a:lnTo>
                    <a:pt x="37620" y="11550"/>
                  </a:lnTo>
                  <a:lnTo>
                    <a:pt x="49311" y="6944"/>
                  </a:lnTo>
                  <a:lnTo>
                    <a:pt x="62508" y="3479"/>
                  </a:lnTo>
                  <a:lnTo>
                    <a:pt x="76928" y="1133"/>
                  </a:lnTo>
                  <a:lnTo>
                    <a:pt x="92277" y="0"/>
                  </a:lnTo>
                  <a:lnTo>
                    <a:pt x="108303" y="10"/>
                  </a:lnTo>
                  <a:lnTo>
                    <a:pt x="124807" y="812"/>
                  </a:lnTo>
                  <a:lnTo>
                    <a:pt x="141646" y="1880"/>
                  </a:lnTo>
                  <a:lnTo>
                    <a:pt x="158705" y="2895"/>
                  </a:lnTo>
                  <a:lnTo>
                    <a:pt x="175584" y="3896"/>
                  </a:lnTo>
                  <a:lnTo>
                    <a:pt x="191618" y="5174"/>
                  </a:lnTo>
                  <a:lnTo>
                    <a:pt x="206505" y="6886"/>
                  </a:lnTo>
                  <a:lnTo>
                    <a:pt x="220031" y="9075"/>
                  </a:lnTo>
                  <a:lnTo>
                    <a:pt x="233329" y="12065"/>
                  </a:lnTo>
                  <a:lnTo>
                    <a:pt x="248678" y="17240"/>
                  </a:lnTo>
                  <a:lnTo>
                    <a:pt x="270041" y="2689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64829" y="1842487"/>
              <a:ext cx="263214" cy="7816"/>
            </a:xfrm>
            <a:custGeom>
              <a:avLst/>
              <a:gdLst/>
              <a:ahLst/>
              <a:cxnLst/>
              <a:rect l="0" t="0" r="0" b="0"/>
              <a:pathLst>
                <a:path w="263214" h="7816">
                  <a:moveTo>
                    <a:pt x="263213" y="0"/>
                  </a:moveTo>
                  <a:lnTo>
                    <a:pt x="248610" y="2866"/>
                  </a:lnTo>
                  <a:lnTo>
                    <a:pt x="235340" y="5008"/>
                  </a:lnTo>
                  <a:lnTo>
                    <a:pt x="222134" y="6607"/>
                  </a:lnTo>
                  <a:lnTo>
                    <a:pt x="208620" y="7615"/>
                  </a:lnTo>
                  <a:lnTo>
                    <a:pt x="194462" y="7815"/>
                  </a:lnTo>
                  <a:lnTo>
                    <a:pt x="179560" y="7164"/>
                  </a:lnTo>
                  <a:lnTo>
                    <a:pt x="164141" y="5925"/>
                  </a:lnTo>
                  <a:lnTo>
                    <a:pt x="148643" y="4561"/>
                  </a:lnTo>
                  <a:lnTo>
                    <a:pt x="133332" y="3352"/>
                  </a:lnTo>
                  <a:lnTo>
                    <a:pt x="118290" y="2390"/>
                  </a:lnTo>
                  <a:lnTo>
                    <a:pt x="103503" y="1670"/>
                  </a:lnTo>
                  <a:lnTo>
                    <a:pt x="88932" y="1151"/>
                  </a:lnTo>
                  <a:lnTo>
                    <a:pt x="74553" y="785"/>
                  </a:lnTo>
                  <a:lnTo>
                    <a:pt x="58646" y="492"/>
                  </a:lnTo>
                  <a:lnTo>
                    <a:pt x="36457" y="245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84335" y="1831958"/>
              <a:ext cx="80577" cy="261610"/>
            </a:xfrm>
            <a:custGeom>
              <a:avLst/>
              <a:gdLst/>
              <a:ahLst/>
              <a:cxnLst/>
              <a:rect l="0" t="0" r="0" b="0"/>
              <a:pathLst>
                <a:path w="80577" h="261610">
                  <a:moveTo>
                    <a:pt x="6877" y="147399"/>
                  </a:moveTo>
                  <a:lnTo>
                    <a:pt x="9811" y="156335"/>
                  </a:lnTo>
                  <a:lnTo>
                    <a:pt x="12593" y="165961"/>
                  </a:lnTo>
                  <a:lnTo>
                    <a:pt x="15493" y="177244"/>
                  </a:lnTo>
                  <a:lnTo>
                    <a:pt x="18533" y="189739"/>
                  </a:lnTo>
                  <a:lnTo>
                    <a:pt x="21698" y="202570"/>
                  </a:lnTo>
                  <a:lnTo>
                    <a:pt x="24963" y="215189"/>
                  </a:lnTo>
                  <a:lnTo>
                    <a:pt x="28300" y="227399"/>
                  </a:lnTo>
                  <a:lnTo>
                    <a:pt x="31691" y="239194"/>
                  </a:lnTo>
                  <a:lnTo>
                    <a:pt x="35091" y="250567"/>
                  </a:lnTo>
                  <a:lnTo>
                    <a:pt x="37459" y="259056"/>
                  </a:lnTo>
                  <a:lnTo>
                    <a:pt x="37440" y="261609"/>
                  </a:lnTo>
                  <a:lnTo>
                    <a:pt x="35304" y="259370"/>
                  </a:lnTo>
                  <a:lnTo>
                    <a:pt x="31789" y="253859"/>
                  </a:lnTo>
                  <a:lnTo>
                    <a:pt x="27673" y="245946"/>
                  </a:lnTo>
                  <a:lnTo>
                    <a:pt x="23425" y="236238"/>
                  </a:lnTo>
                  <a:lnTo>
                    <a:pt x="19251" y="225215"/>
                  </a:lnTo>
                  <a:lnTo>
                    <a:pt x="15211" y="213251"/>
                  </a:lnTo>
                  <a:lnTo>
                    <a:pt x="11310" y="200623"/>
                  </a:lnTo>
                  <a:lnTo>
                    <a:pt x="7689" y="187372"/>
                  </a:lnTo>
                  <a:lnTo>
                    <a:pt x="4626" y="173332"/>
                  </a:lnTo>
                  <a:lnTo>
                    <a:pt x="2236" y="158481"/>
                  </a:lnTo>
                  <a:lnTo>
                    <a:pt x="629" y="143082"/>
                  </a:lnTo>
                  <a:lnTo>
                    <a:pt x="0" y="127592"/>
                  </a:lnTo>
                  <a:lnTo>
                    <a:pt x="360" y="112291"/>
                  </a:lnTo>
                  <a:lnTo>
                    <a:pt x="1737" y="97593"/>
                  </a:lnTo>
                  <a:lnTo>
                    <a:pt x="4257" y="84102"/>
                  </a:lnTo>
                  <a:lnTo>
                    <a:pt x="7887" y="72032"/>
                  </a:lnTo>
                  <a:lnTo>
                    <a:pt x="12781" y="61266"/>
                  </a:lnTo>
                  <a:lnTo>
                    <a:pt x="19347" y="51559"/>
                  </a:lnTo>
                  <a:lnTo>
                    <a:pt x="27642" y="42658"/>
                  </a:lnTo>
                  <a:lnTo>
                    <a:pt x="37026" y="34452"/>
                  </a:lnTo>
                  <a:lnTo>
                    <a:pt x="47368" y="26065"/>
                  </a:lnTo>
                  <a:lnTo>
                    <a:pt x="60696" y="15636"/>
                  </a:lnTo>
                  <a:lnTo>
                    <a:pt x="80576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64059" y="1903092"/>
              <a:ext cx="216709" cy="252888"/>
            </a:xfrm>
            <a:custGeom>
              <a:avLst/>
              <a:gdLst/>
              <a:ahLst/>
              <a:cxnLst/>
              <a:rect l="0" t="0" r="0" b="0"/>
              <a:pathLst>
                <a:path w="216709" h="252888">
                  <a:moveTo>
                    <a:pt x="153537" y="160493"/>
                  </a:moveTo>
                  <a:lnTo>
                    <a:pt x="156404" y="151558"/>
                  </a:lnTo>
                  <a:lnTo>
                    <a:pt x="158545" y="141931"/>
                  </a:lnTo>
                  <a:lnTo>
                    <a:pt x="160144" y="130648"/>
                  </a:lnTo>
                  <a:lnTo>
                    <a:pt x="161151" y="118153"/>
                  </a:lnTo>
                  <a:lnTo>
                    <a:pt x="161351" y="105322"/>
                  </a:lnTo>
                  <a:lnTo>
                    <a:pt x="160692" y="92704"/>
                  </a:lnTo>
                  <a:lnTo>
                    <a:pt x="159108" y="80493"/>
                  </a:lnTo>
                  <a:lnTo>
                    <a:pt x="156448" y="68698"/>
                  </a:lnTo>
                  <a:lnTo>
                    <a:pt x="152731" y="57258"/>
                  </a:lnTo>
                  <a:lnTo>
                    <a:pt x="148119" y="46255"/>
                  </a:lnTo>
                  <a:lnTo>
                    <a:pt x="142805" y="35926"/>
                  </a:lnTo>
                  <a:lnTo>
                    <a:pt x="136965" y="26352"/>
                  </a:lnTo>
                  <a:lnTo>
                    <a:pt x="130418" y="17785"/>
                  </a:lnTo>
                  <a:lnTo>
                    <a:pt x="122659" y="10708"/>
                  </a:lnTo>
                  <a:lnTo>
                    <a:pt x="113519" y="5255"/>
                  </a:lnTo>
                  <a:lnTo>
                    <a:pt x="103450" y="1577"/>
                  </a:lnTo>
                  <a:lnTo>
                    <a:pt x="93307" y="0"/>
                  </a:lnTo>
                  <a:lnTo>
                    <a:pt x="83597" y="504"/>
                  </a:lnTo>
                  <a:lnTo>
                    <a:pt x="74469" y="3113"/>
                  </a:lnTo>
                  <a:lnTo>
                    <a:pt x="65886" y="8055"/>
                  </a:lnTo>
                  <a:lnTo>
                    <a:pt x="57744" y="15230"/>
                  </a:lnTo>
                  <a:lnTo>
                    <a:pt x="49939" y="24283"/>
                  </a:lnTo>
                  <a:lnTo>
                    <a:pt x="42376" y="34792"/>
                  </a:lnTo>
                  <a:lnTo>
                    <a:pt x="34990" y="46371"/>
                  </a:lnTo>
                  <a:lnTo>
                    <a:pt x="27891" y="58550"/>
                  </a:lnTo>
                  <a:lnTo>
                    <a:pt x="21350" y="70791"/>
                  </a:lnTo>
                  <a:lnTo>
                    <a:pt x="15473" y="82802"/>
                  </a:lnTo>
                  <a:lnTo>
                    <a:pt x="10375" y="94662"/>
                  </a:lnTo>
                  <a:lnTo>
                    <a:pt x="6250" y="106699"/>
                  </a:lnTo>
                  <a:lnTo>
                    <a:pt x="3110" y="119102"/>
                  </a:lnTo>
                  <a:lnTo>
                    <a:pt x="984" y="132062"/>
                  </a:lnTo>
                  <a:lnTo>
                    <a:pt x="0" y="145834"/>
                  </a:lnTo>
                  <a:lnTo>
                    <a:pt x="118" y="160463"/>
                  </a:lnTo>
                  <a:lnTo>
                    <a:pt x="1333" y="175356"/>
                  </a:lnTo>
                  <a:lnTo>
                    <a:pt x="3743" y="189434"/>
                  </a:lnTo>
                  <a:lnTo>
                    <a:pt x="7289" y="202156"/>
                  </a:lnTo>
                  <a:lnTo>
                    <a:pt x="11788" y="213492"/>
                  </a:lnTo>
                  <a:lnTo>
                    <a:pt x="17024" y="223648"/>
                  </a:lnTo>
                  <a:lnTo>
                    <a:pt x="22812" y="232873"/>
                  </a:lnTo>
                  <a:lnTo>
                    <a:pt x="29325" y="240917"/>
                  </a:lnTo>
                  <a:lnTo>
                    <a:pt x="37061" y="247051"/>
                  </a:lnTo>
                  <a:lnTo>
                    <a:pt x="46185" y="251028"/>
                  </a:lnTo>
                  <a:lnTo>
                    <a:pt x="56245" y="252887"/>
                  </a:lnTo>
                  <a:lnTo>
                    <a:pt x="66382" y="252698"/>
                  </a:lnTo>
                  <a:lnTo>
                    <a:pt x="76086" y="250713"/>
                  </a:lnTo>
                  <a:lnTo>
                    <a:pt x="85211" y="247127"/>
                  </a:lnTo>
                  <a:lnTo>
                    <a:pt x="93793" y="241987"/>
                  </a:lnTo>
                  <a:lnTo>
                    <a:pt x="101927" y="235462"/>
                  </a:lnTo>
                  <a:lnTo>
                    <a:pt x="109559" y="227811"/>
                  </a:lnTo>
                  <a:lnTo>
                    <a:pt x="116473" y="219307"/>
                  </a:lnTo>
                  <a:lnTo>
                    <a:pt x="122606" y="210171"/>
                  </a:lnTo>
                  <a:lnTo>
                    <a:pt x="127880" y="200257"/>
                  </a:lnTo>
                  <a:lnTo>
                    <a:pt x="132124" y="189085"/>
                  </a:lnTo>
                  <a:lnTo>
                    <a:pt x="135363" y="176536"/>
                  </a:lnTo>
                  <a:lnTo>
                    <a:pt x="138264" y="164398"/>
                  </a:lnTo>
                  <a:lnTo>
                    <a:pt x="141861" y="157415"/>
                  </a:lnTo>
                  <a:lnTo>
                    <a:pt x="146017" y="157836"/>
                  </a:lnTo>
                  <a:lnTo>
                    <a:pt x="150002" y="163186"/>
                  </a:lnTo>
                  <a:lnTo>
                    <a:pt x="154060" y="171225"/>
                  </a:lnTo>
                  <a:lnTo>
                    <a:pt x="158913" y="180241"/>
                  </a:lnTo>
                  <a:lnTo>
                    <a:pt x="164906" y="189301"/>
                  </a:lnTo>
                  <a:lnTo>
                    <a:pt x="171942" y="197936"/>
                  </a:lnTo>
                  <a:lnTo>
                    <a:pt x="180580" y="206814"/>
                  </a:lnTo>
                  <a:lnTo>
                    <a:pt x="193819" y="217821"/>
                  </a:lnTo>
                  <a:lnTo>
                    <a:pt x="216708" y="23419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27311" y="1914852"/>
              <a:ext cx="164027" cy="205950"/>
            </a:xfrm>
            <a:custGeom>
              <a:avLst/>
              <a:gdLst/>
              <a:ahLst/>
              <a:cxnLst/>
              <a:rect l="0" t="0" r="0" b="0"/>
              <a:pathLst>
                <a:path w="164027" h="205950">
                  <a:moveTo>
                    <a:pt x="153497" y="32920"/>
                  </a:moveTo>
                  <a:lnTo>
                    <a:pt x="150429" y="24252"/>
                  </a:lnTo>
                  <a:lnTo>
                    <a:pt x="146366" y="17186"/>
                  </a:lnTo>
                  <a:lnTo>
                    <a:pt x="140873" y="11089"/>
                  </a:lnTo>
                  <a:lnTo>
                    <a:pt x="134114" y="6034"/>
                  </a:lnTo>
                  <a:lnTo>
                    <a:pt x="126316" y="2468"/>
                  </a:lnTo>
                  <a:lnTo>
                    <a:pt x="117719" y="516"/>
                  </a:lnTo>
                  <a:lnTo>
                    <a:pt x="108534" y="0"/>
                  </a:lnTo>
                  <a:lnTo>
                    <a:pt x="98928" y="633"/>
                  </a:lnTo>
                  <a:lnTo>
                    <a:pt x="89033" y="2135"/>
                  </a:lnTo>
                  <a:lnTo>
                    <a:pt x="79104" y="4427"/>
                  </a:lnTo>
                  <a:lnTo>
                    <a:pt x="69511" y="7636"/>
                  </a:lnTo>
                  <a:lnTo>
                    <a:pt x="60429" y="11759"/>
                  </a:lnTo>
                  <a:lnTo>
                    <a:pt x="51854" y="16831"/>
                  </a:lnTo>
                  <a:lnTo>
                    <a:pt x="43709" y="22993"/>
                  </a:lnTo>
                  <a:lnTo>
                    <a:pt x="35899" y="30215"/>
                  </a:lnTo>
                  <a:lnTo>
                    <a:pt x="28501" y="38337"/>
                  </a:lnTo>
                  <a:lnTo>
                    <a:pt x="21751" y="47159"/>
                  </a:lnTo>
                  <a:lnTo>
                    <a:pt x="15732" y="56504"/>
                  </a:lnTo>
                  <a:lnTo>
                    <a:pt x="10537" y="66389"/>
                  </a:lnTo>
                  <a:lnTo>
                    <a:pt x="6345" y="77009"/>
                  </a:lnTo>
                  <a:lnTo>
                    <a:pt x="3160" y="88409"/>
                  </a:lnTo>
                  <a:lnTo>
                    <a:pt x="1005" y="100335"/>
                  </a:lnTo>
                  <a:lnTo>
                    <a:pt x="0" y="112341"/>
                  </a:lnTo>
                  <a:lnTo>
                    <a:pt x="105" y="124153"/>
                  </a:lnTo>
                  <a:lnTo>
                    <a:pt x="1310" y="135524"/>
                  </a:lnTo>
                  <a:lnTo>
                    <a:pt x="3714" y="146161"/>
                  </a:lnTo>
                  <a:lnTo>
                    <a:pt x="7266" y="155980"/>
                  </a:lnTo>
                  <a:lnTo>
                    <a:pt x="12109" y="165065"/>
                  </a:lnTo>
                  <a:lnTo>
                    <a:pt x="18639" y="173561"/>
                  </a:lnTo>
                  <a:lnTo>
                    <a:pt x="26922" y="181605"/>
                  </a:lnTo>
                  <a:lnTo>
                    <a:pt x="36741" y="188993"/>
                  </a:lnTo>
                  <a:lnTo>
                    <a:pt x="47773" y="195203"/>
                  </a:lnTo>
                  <a:lnTo>
                    <a:pt x="59707" y="200043"/>
                  </a:lnTo>
                  <a:lnTo>
                    <a:pt x="72124" y="203462"/>
                  </a:lnTo>
                  <a:lnTo>
                    <a:pt x="84525" y="205390"/>
                  </a:lnTo>
                  <a:lnTo>
                    <a:pt x="96635" y="205949"/>
                  </a:lnTo>
                  <a:lnTo>
                    <a:pt x="108320" y="205540"/>
                  </a:lnTo>
                  <a:lnTo>
                    <a:pt x="120842" y="204707"/>
                  </a:lnTo>
                  <a:lnTo>
                    <a:pt x="137532" y="203378"/>
                  </a:lnTo>
                  <a:lnTo>
                    <a:pt x="164026" y="20137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07150" y="1568746"/>
              <a:ext cx="31586" cy="558011"/>
            </a:xfrm>
            <a:custGeom>
              <a:avLst/>
              <a:gdLst/>
              <a:ahLst/>
              <a:cxnLst/>
              <a:rect l="0" t="0" r="0" b="0"/>
              <a:pathLst>
                <a:path w="31586" h="558011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6"/>
                  </a:lnTo>
                  <a:lnTo>
                    <a:pt x="0" y="62320"/>
                  </a:lnTo>
                  <a:lnTo>
                    <a:pt x="0" y="81110"/>
                  </a:lnTo>
                  <a:lnTo>
                    <a:pt x="0" y="101349"/>
                  </a:lnTo>
                  <a:lnTo>
                    <a:pt x="0" y="122788"/>
                  </a:lnTo>
                  <a:lnTo>
                    <a:pt x="0" y="145149"/>
                  </a:lnTo>
                  <a:lnTo>
                    <a:pt x="4" y="168170"/>
                  </a:lnTo>
                  <a:lnTo>
                    <a:pt x="177" y="191168"/>
                  </a:lnTo>
                  <a:lnTo>
                    <a:pt x="825" y="213074"/>
                  </a:lnTo>
                  <a:lnTo>
                    <a:pt x="2075" y="233397"/>
                  </a:lnTo>
                  <a:lnTo>
                    <a:pt x="3727" y="252161"/>
                  </a:lnTo>
                  <a:lnTo>
                    <a:pt x="5376" y="269619"/>
                  </a:lnTo>
                  <a:lnTo>
                    <a:pt x="6778" y="286071"/>
                  </a:lnTo>
                  <a:lnTo>
                    <a:pt x="7871" y="301784"/>
                  </a:lnTo>
                  <a:lnTo>
                    <a:pt x="8679" y="316971"/>
                  </a:lnTo>
                  <a:lnTo>
                    <a:pt x="9262" y="331787"/>
                  </a:lnTo>
                  <a:lnTo>
                    <a:pt x="9840" y="346181"/>
                  </a:lnTo>
                  <a:lnTo>
                    <a:pt x="10768" y="359928"/>
                  </a:lnTo>
                  <a:lnTo>
                    <a:pt x="12212" y="372966"/>
                  </a:lnTo>
                  <a:lnTo>
                    <a:pt x="14166" y="385857"/>
                  </a:lnTo>
                  <a:lnTo>
                    <a:pt x="16551" y="399652"/>
                  </a:lnTo>
                  <a:lnTo>
                    <a:pt x="19261" y="414861"/>
                  </a:lnTo>
                  <a:lnTo>
                    <a:pt x="22046" y="431332"/>
                  </a:lnTo>
                  <a:lnTo>
                    <a:pt x="24530" y="448539"/>
                  </a:lnTo>
                  <a:lnTo>
                    <a:pt x="26528" y="466066"/>
                  </a:lnTo>
                  <a:lnTo>
                    <a:pt x="28041" y="483325"/>
                  </a:lnTo>
                  <a:lnTo>
                    <a:pt x="29303" y="501398"/>
                  </a:lnTo>
                  <a:lnTo>
                    <a:pt x="30420" y="524099"/>
                  </a:lnTo>
                  <a:lnTo>
                    <a:pt x="31585" y="55801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17637" y="1779316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21057"/>
                  </a:moveTo>
                  <a:lnTo>
                    <a:pt x="356696" y="21057"/>
                  </a:lnTo>
                  <a:lnTo>
                    <a:pt x="344927" y="21057"/>
                  </a:lnTo>
                  <a:lnTo>
                    <a:pt x="332037" y="21057"/>
                  </a:lnTo>
                  <a:lnTo>
                    <a:pt x="318188" y="21057"/>
                  </a:lnTo>
                  <a:lnTo>
                    <a:pt x="303860" y="21057"/>
                  </a:lnTo>
                  <a:lnTo>
                    <a:pt x="289381" y="21057"/>
                  </a:lnTo>
                  <a:lnTo>
                    <a:pt x="274586" y="21057"/>
                  </a:lnTo>
                  <a:lnTo>
                    <a:pt x="258914" y="21057"/>
                  </a:lnTo>
                  <a:lnTo>
                    <a:pt x="242127" y="21052"/>
                  </a:lnTo>
                  <a:lnTo>
                    <a:pt x="224770" y="20879"/>
                  </a:lnTo>
                  <a:lnTo>
                    <a:pt x="207950" y="20231"/>
                  </a:lnTo>
                  <a:lnTo>
                    <a:pt x="192255" y="18982"/>
                  </a:lnTo>
                  <a:lnTo>
                    <a:pt x="177275" y="17330"/>
                  </a:lnTo>
                  <a:lnTo>
                    <a:pt x="161930" y="15681"/>
                  </a:lnTo>
                  <a:lnTo>
                    <a:pt x="145612" y="14278"/>
                  </a:lnTo>
                  <a:lnTo>
                    <a:pt x="128532" y="13186"/>
                  </a:lnTo>
                  <a:lnTo>
                    <a:pt x="111433" y="12378"/>
                  </a:lnTo>
                  <a:lnTo>
                    <a:pt x="94781" y="11795"/>
                  </a:lnTo>
                  <a:lnTo>
                    <a:pt x="78870" y="11217"/>
                  </a:lnTo>
                  <a:lnTo>
                    <a:pt x="63965" y="10290"/>
                  </a:lnTo>
                  <a:lnTo>
                    <a:pt x="50108" y="8850"/>
                  </a:lnTo>
                  <a:lnTo>
                    <a:pt x="37611" y="7059"/>
                  </a:lnTo>
                  <a:lnTo>
                    <a:pt x="25928" y="5130"/>
                  </a:lnTo>
                  <a:lnTo>
                    <a:pt x="14034" y="2892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317720" y="197935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7661" y="8869"/>
                  </a:lnTo>
                  <a:lnTo>
                    <a:pt x="5520" y="17855"/>
                  </a:lnTo>
                  <a:lnTo>
                    <a:pt x="3917" y="27851"/>
                  </a:lnTo>
                  <a:lnTo>
                    <a:pt x="2736" y="38831"/>
                  </a:lnTo>
                  <a:lnTo>
                    <a:pt x="1888" y="50643"/>
                  </a:lnTo>
                  <a:lnTo>
                    <a:pt x="1290" y="63092"/>
                  </a:lnTo>
                  <a:lnTo>
                    <a:pt x="874" y="75789"/>
                  </a:lnTo>
                  <a:lnTo>
                    <a:pt x="545" y="89613"/>
                  </a:lnTo>
                  <a:lnTo>
                    <a:pt x="270" y="108012"/>
                  </a:lnTo>
                  <a:lnTo>
                    <a:pt x="0" y="13687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359834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39502" y="1978342"/>
              <a:ext cx="138765" cy="172652"/>
            </a:xfrm>
            <a:custGeom>
              <a:avLst/>
              <a:gdLst/>
              <a:ahLst/>
              <a:cxnLst/>
              <a:rect l="0" t="0" r="0" b="0"/>
              <a:pathLst>
                <a:path w="138765" h="172652">
                  <a:moveTo>
                    <a:pt x="99317" y="11544"/>
                  </a:moveTo>
                  <a:lnTo>
                    <a:pt x="93316" y="5877"/>
                  </a:lnTo>
                  <a:lnTo>
                    <a:pt x="86470" y="2233"/>
                  </a:lnTo>
                  <a:lnTo>
                    <a:pt x="78086" y="328"/>
                  </a:lnTo>
                  <a:lnTo>
                    <a:pt x="68633" y="0"/>
                  </a:lnTo>
                  <a:lnTo>
                    <a:pt x="58967" y="1267"/>
                  </a:lnTo>
                  <a:lnTo>
                    <a:pt x="49612" y="4001"/>
                  </a:lnTo>
                  <a:lnTo>
                    <a:pt x="40739" y="8267"/>
                  </a:lnTo>
                  <a:lnTo>
                    <a:pt x="32336" y="14399"/>
                  </a:lnTo>
                  <a:lnTo>
                    <a:pt x="24329" y="22410"/>
                  </a:lnTo>
                  <a:lnTo>
                    <a:pt x="16953" y="32042"/>
                  </a:lnTo>
                  <a:lnTo>
                    <a:pt x="10745" y="42947"/>
                  </a:lnTo>
                  <a:lnTo>
                    <a:pt x="5905" y="54796"/>
                  </a:lnTo>
                  <a:lnTo>
                    <a:pt x="2484" y="67157"/>
                  </a:lnTo>
                  <a:lnTo>
                    <a:pt x="553" y="79520"/>
                  </a:lnTo>
                  <a:lnTo>
                    <a:pt x="0" y="91604"/>
                  </a:lnTo>
                  <a:lnTo>
                    <a:pt x="747" y="103174"/>
                  </a:lnTo>
                  <a:lnTo>
                    <a:pt x="2835" y="113951"/>
                  </a:lnTo>
                  <a:lnTo>
                    <a:pt x="6162" y="123868"/>
                  </a:lnTo>
                  <a:lnTo>
                    <a:pt x="10513" y="133020"/>
                  </a:lnTo>
                  <a:lnTo>
                    <a:pt x="15649" y="141562"/>
                  </a:lnTo>
                  <a:lnTo>
                    <a:pt x="21376" y="149637"/>
                  </a:lnTo>
                  <a:lnTo>
                    <a:pt x="28017" y="157046"/>
                  </a:lnTo>
                  <a:lnTo>
                    <a:pt x="36371" y="163270"/>
                  </a:lnTo>
                  <a:lnTo>
                    <a:pt x="46722" y="168114"/>
                  </a:lnTo>
                  <a:lnTo>
                    <a:pt x="58420" y="171367"/>
                  </a:lnTo>
                  <a:lnTo>
                    <a:pt x="70197" y="172651"/>
                  </a:lnTo>
                  <a:lnTo>
                    <a:pt x="81299" y="171956"/>
                  </a:lnTo>
                  <a:lnTo>
                    <a:pt x="91513" y="169557"/>
                  </a:lnTo>
                  <a:lnTo>
                    <a:pt x="100900" y="165820"/>
                  </a:lnTo>
                  <a:lnTo>
                    <a:pt x="109605" y="161081"/>
                  </a:lnTo>
                  <a:lnTo>
                    <a:pt x="117469" y="155292"/>
                  </a:lnTo>
                  <a:lnTo>
                    <a:pt x="124014" y="148051"/>
                  </a:lnTo>
                  <a:lnTo>
                    <a:pt x="129089" y="139254"/>
                  </a:lnTo>
                  <a:lnTo>
                    <a:pt x="132837" y="129076"/>
                  </a:lnTo>
                  <a:lnTo>
                    <a:pt x="135521" y="117794"/>
                  </a:lnTo>
                  <a:lnTo>
                    <a:pt x="137397" y="105690"/>
                  </a:lnTo>
                  <a:lnTo>
                    <a:pt x="138523" y="93156"/>
                  </a:lnTo>
                  <a:lnTo>
                    <a:pt x="138764" y="80675"/>
                  </a:lnTo>
                  <a:lnTo>
                    <a:pt x="138114" y="68517"/>
                  </a:lnTo>
                  <a:lnTo>
                    <a:pt x="136659" y="56999"/>
                  </a:lnTo>
                  <a:lnTo>
                    <a:pt x="134250" y="45351"/>
                  </a:lnTo>
                  <a:lnTo>
                    <a:pt x="129558" y="31436"/>
                  </a:lnTo>
                  <a:lnTo>
                    <a:pt x="120374" y="1154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665161" y="1993615"/>
              <a:ext cx="147399" cy="206841"/>
            </a:xfrm>
            <a:custGeom>
              <a:avLst/>
              <a:gdLst/>
              <a:ahLst/>
              <a:cxnLst/>
              <a:rect l="0" t="0" r="0" b="0"/>
              <a:pathLst>
                <a:path w="147399" h="206841">
                  <a:moveTo>
                    <a:pt x="0" y="112084"/>
                  </a:moveTo>
                  <a:lnTo>
                    <a:pt x="3000" y="121019"/>
                  </a:lnTo>
                  <a:lnTo>
                    <a:pt x="6423" y="130646"/>
                  </a:lnTo>
                  <a:lnTo>
                    <a:pt x="10604" y="141929"/>
                  </a:lnTo>
                  <a:lnTo>
                    <a:pt x="14986" y="154424"/>
                  </a:lnTo>
                  <a:lnTo>
                    <a:pt x="18523" y="167255"/>
                  </a:lnTo>
                  <a:lnTo>
                    <a:pt x="20674" y="179806"/>
                  </a:lnTo>
                  <a:lnTo>
                    <a:pt x="20756" y="189512"/>
                  </a:lnTo>
                  <a:lnTo>
                    <a:pt x="18885" y="193059"/>
                  </a:lnTo>
                  <a:lnTo>
                    <a:pt x="16726" y="190932"/>
                  </a:lnTo>
                  <a:lnTo>
                    <a:pt x="14927" y="184741"/>
                  </a:lnTo>
                  <a:lnTo>
                    <a:pt x="13412" y="175843"/>
                  </a:lnTo>
                  <a:lnTo>
                    <a:pt x="11804" y="165177"/>
                  </a:lnTo>
                  <a:lnTo>
                    <a:pt x="9884" y="153354"/>
                  </a:lnTo>
                  <a:lnTo>
                    <a:pt x="7768" y="140607"/>
                  </a:lnTo>
                  <a:lnTo>
                    <a:pt x="5803" y="126890"/>
                  </a:lnTo>
                  <a:lnTo>
                    <a:pt x="4192" y="112245"/>
                  </a:lnTo>
                  <a:lnTo>
                    <a:pt x="3128" y="96981"/>
                  </a:lnTo>
                  <a:lnTo>
                    <a:pt x="2872" y="81578"/>
                  </a:lnTo>
                  <a:lnTo>
                    <a:pt x="3486" y="66335"/>
                  </a:lnTo>
                  <a:lnTo>
                    <a:pt x="5037" y="51675"/>
                  </a:lnTo>
                  <a:lnTo>
                    <a:pt x="7672" y="38210"/>
                  </a:lnTo>
                  <a:lnTo>
                    <a:pt x="11380" y="26169"/>
                  </a:lnTo>
                  <a:lnTo>
                    <a:pt x="16327" y="15933"/>
                  </a:lnTo>
                  <a:lnTo>
                    <a:pt x="22928" y="8178"/>
                  </a:lnTo>
                  <a:lnTo>
                    <a:pt x="31251" y="3042"/>
                  </a:lnTo>
                  <a:lnTo>
                    <a:pt x="40754" y="371"/>
                  </a:lnTo>
                  <a:lnTo>
                    <a:pt x="50511" y="0"/>
                  </a:lnTo>
                  <a:lnTo>
                    <a:pt x="59956" y="1601"/>
                  </a:lnTo>
                  <a:lnTo>
                    <a:pt x="68905" y="4927"/>
                  </a:lnTo>
                  <a:lnTo>
                    <a:pt x="77367" y="9891"/>
                  </a:lnTo>
                  <a:lnTo>
                    <a:pt x="85422" y="16308"/>
                  </a:lnTo>
                  <a:lnTo>
                    <a:pt x="93000" y="24224"/>
                  </a:lnTo>
                  <a:lnTo>
                    <a:pt x="99878" y="33972"/>
                  </a:lnTo>
                  <a:lnTo>
                    <a:pt x="105993" y="45560"/>
                  </a:lnTo>
                  <a:lnTo>
                    <a:pt x="111423" y="58410"/>
                  </a:lnTo>
                  <a:lnTo>
                    <a:pt x="116304" y="71567"/>
                  </a:lnTo>
                  <a:lnTo>
                    <a:pt x="120776" y="84449"/>
                  </a:lnTo>
                  <a:lnTo>
                    <a:pt x="124949" y="96858"/>
                  </a:lnTo>
                  <a:lnTo>
                    <a:pt x="128911" y="108798"/>
                  </a:lnTo>
                  <a:lnTo>
                    <a:pt x="132725" y="120351"/>
                  </a:lnTo>
                  <a:lnTo>
                    <a:pt x="136269" y="131770"/>
                  </a:lnTo>
                  <a:lnTo>
                    <a:pt x="139270" y="143444"/>
                  </a:lnTo>
                  <a:lnTo>
                    <a:pt x="141621" y="155549"/>
                  </a:lnTo>
                  <a:lnTo>
                    <a:pt x="143371" y="167489"/>
                  </a:lnTo>
                  <a:lnTo>
                    <a:pt x="144819" y="179173"/>
                  </a:lnTo>
                  <a:lnTo>
                    <a:pt x="146088" y="191630"/>
                  </a:lnTo>
                  <a:lnTo>
                    <a:pt x="147398" y="20684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96249" y="1978201"/>
              <a:ext cx="2785747" cy="491632"/>
            </a:xfrm>
            <a:custGeom>
              <a:avLst/>
              <a:gdLst/>
              <a:ahLst/>
              <a:cxnLst/>
              <a:rect l="0" t="0" r="0" b="0"/>
              <a:pathLst>
                <a:path w="2785747" h="491632">
                  <a:moveTo>
                    <a:pt x="2705824" y="32742"/>
                  </a:moveTo>
                  <a:lnTo>
                    <a:pt x="2699888" y="24075"/>
                  </a:lnTo>
                  <a:lnTo>
                    <a:pt x="2693684" y="17008"/>
                  </a:lnTo>
                  <a:lnTo>
                    <a:pt x="2686584" y="10912"/>
                  </a:lnTo>
                  <a:lnTo>
                    <a:pt x="2678471" y="5856"/>
                  </a:lnTo>
                  <a:lnTo>
                    <a:pt x="2669177" y="2290"/>
                  </a:lnTo>
                  <a:lnTo>
                    <a:pt x="2658737" y="342"/>
                  </a:lnTo>
                  <a:lnTo>
                    <a:pt x="2647658" y="0"/>
                  </a:lnTo>
                  <a:lnTo>
                    <a:pt x="2636769" y="1281"/>
                  </a:lnTo>
                  <a:lnTo>
                    <a:pt x="2626531" y="4036"/>
                  </a:lnTo>
                  <a:lnTo>
                    <a:pt x="2617204" y="8154"/>
                  </a:lnTo>
                  <a:lnTo>
                    <a:pt x="2609010" y="13659"/>
                  </a:lnTo>
                  <a:lnTo>
                    <a:pt x="2601951" y="20438"/>
                  </a:lnTo>
                  <a:lnTo>
                    <a:pt x="2596024" y="28429"/>
                  </a:lnTo>
                  <a:lnTo>
                    <a:pt x="2591325" y="37695"/>
                  </a:lnTo>
                  <a:lnTo>
                    <a:pt x="2587798" y="48142"/>
                  </a:lnTo>
                  <a:lnTo>
                    <a:pt x="2585580" y="59241"/>
                  </a:lnTo>
                  <a:lnTo>
                    <a:pt x="2585063" y="70151"/>
                  </a:lnTo>
                  <a:lnTo>
                    <a:pt x="2586309" y="80410"/>
                  </a:lnTo>
                  <a:lnTo>
                    <a:pt x="2589095" y="89923"/>
                  </a:lnTo>
                  <a:lnTo>
                    <a:pt x="2593099" y="98774"/>
                  </a:lnTo>
                  <a:lnTo>
                    <a:pt x="2598017" y="107093"/>
                  </a:lnTo>
                  <a:lnTo>
                    <a:pt x="2603758" y="114850"/>
                  </a:lnTo>
                  <a:lnTo>
                    <a:pt x="2610433" y="121848"/>
                  </a:lnTo>
                  <a:lnTo>
                    <a:pt x="2618038" y="128038"/>
                  </a:lnTo>
                  <a:lnTo>
                    <a:pt x="2626601" y="133349"/>
                  </a:lnTo>
                  <a:lnTo>
                    <a:pt x="2636260" y="137620"/>
                  </a:lnTo>
                  <a:lnTo>
                    <a:pt x="2646978" y="140866"/>
                  </a:lnTo>
                  <a:lnTo>
                    <a:pt x="2658431" y="143402"/>
                  </a:lnTo>
                  <a:lnTo>
                    <a:pt x="2670110" y="145728"/>
                  </a:lnTo>
                  <a:lnTo>
                    <a:pt x="2681701" y="148154"/>
                  </a:lnTo>
                  <a:lnTo>
                    <a:pt x="2692923" y="150957"/>
                  </a:lnTo>
                  <a:lnTo>
                    <a:pt x="2703457" y="154450"/>
                  </a:lnTo>
                  <a:lnTo>
                    <a:pt x="2713204" y="158735"/>
                  </a:lnTo>
                  <a:lnTo>
                    <a:pt x="2722071" y="163902"/>
                  </a:lnTo>
                  <a:lnTo>
                    <a:pt x="2729888" y="170120"/>
                  </a:lnTo>
                  <a:lnTo>
                    <a:pt x="2736667" y="177377"/>
                  </a:lnTo>
                  <a:lnTo>
                    <a:pt x="2742561" y="185520"/>
                  </a:lnTo>
                  <a:lnTo>
                    <a:pt x="2747763" y="194355"/>
                  </a:lnTo>
                  <a:lnTo>
                    <a:pt x="2752451" y="203705"/>
                  </a:lnTo>
                  <a:lnTo>
                    <a:pt x="2756773" y="213422"/>
                  </a:lnTo>
                  <a:lnTo>
                    <a:pt x="2760834" y="223397"/>
                  </a:lnTo>
                  <a:lnTo>
                    <a:pt x="2764718" y="233551"/>
                  </a:lnTo>
                  <a:lnTo>
                    <a:pt x="2768480" y="243826"/>
                  </a:lnTo>
                  <a:lnTo>
                    <a:pt x="2772160" y="254184"/>
                  </a:lnTo>
                  <a:lnTo>
                    <a:pt x="2775779" y="264603"/>
                  </a:lnTo>
                  <a:lnTo>
                    <a:pt x="2779192" y="275228"/>
                  </a:lnTo>
                  <a:lnTo>
                    <a:pt x="2782104" y="286354"/>
                  </a:lnTo>
                  <a:lnTo>
                    <a:pt x="2784386" y="298093"/>
                  </a:lnTo>
                  <a:lnTo>
                    <a:pt x="2785746" y="310078"/>
                  </a:lnTo>
                  <a:lnTo>
                    <a:pt x="2785677" y="321591"/>
                  </a:lnTo>
                  <a:lnTo>
                    <a:pt x="2784035" y="332264"/>
                  </a:lnTo>
                  <a:lnTo>
                    <a:pt x="2780983" y="342225"/>
                  </a:lnTo>
                  <a:lnTo>
                    <a:pt x="2776798" y="351909"/>
                  </a:lnTo>
                  <a:lnTo>
                    <a:pt x="2771765" y="361605"/>
                  </a:lnTo>
                  <a:lnTo>
                    <a:pt x="2766115" y="371271"/>
                  </a:lnTo>
                  <a:lnTo>
                    <a:pt x="2760033" y="380622"/>
                  </a:lnTo>
                  <a:lnTo>
                    <a:pt x="2753650" y="389509"/>
                  </a:lnTo>
                  <a:lnTo>
                    <a:pt x="2747062" y="397936"/>
                  </a:lnTo>
                  <a:lnTo>
                    <a:pt x="2740332" y="405976"/>
                  </a:lnTo>
                  <a:lnTo>
                    <a:pt x="2733497" y="413716"/>
                  </a:lnTo>
                  <a:lnTo>
                    <a:pt x="2726263" y="421236"/>
                  </a:lnTo>
                  <a:lnTo>
                    <a:pt x="2718035" y="428599"/>
                  </a:lnTo>
                  <a:lnTo>
                    <a:pt x="2708562" y="435852"/>
                  </a:lnTo>
                  <a:lnTo>
                    <a:pt x="2697759" y="443029"/>
                  </a:lnTo>
                  <a:lnTo>
                    <a:pt x="2685525" y="450155"/>
                  </a:lnTo>
                  <a:lnTo>
                    <a:pt x="2671962" y="457241"/>
                  </a:lnTo>
                  <a:lnTo>
                    <a:pt x="2657466" y="464136"/>
                  </a:lnTo>
                  <a:lnTo>
                    <a:pt x="2642597" y="470539"/>
                  </a:lnTo>
                  <a:lnTo>
                    <a:pt x="2627708" y="476321"/>
                  </a:lnTo>
                  <a:lnTo>
                    <a:pt x="2612780" y="481356"/>
                  </a:lnTo>
                  <a:lnTo>
                    <a:pt x="2597540" y="485440"/>
                  </a:lnTo>
                  <a:lnTo>
                    <a:pt x="2581841" y="488551"/>
                  </a:lnTo>
                  <a:lnTo>
                    <a:pt x="2565686" y="490658"/>
                  </a:lnTo>
                  <a:lnTo>
                    <a:pt x="2549148" y="491631"/>
                  </a:lnTo>
                  <a:lnTo>
                    <a:pt x="2532309" y="491508"/>
                  </a:lnTo>
                  <a:lnTo>
                    <a:pt x="2515084" y="490462"/>
                  </a:lnTo>
                  <a:lnTo>
                    <a:pt x="2497228" y="488696"/>
                  </a:lnTo>
                  <a:lnTo>
                    <a:pt x="2478674" y="486400"/>
                  </a:lnTo>
                  <a:lnTo>
                    <a:pt x="2459976" y="483725"/>
                  </a:lnTo>
                  <a:lnTo>
                    <a:pt x="2442182" y="480784"/>
                  </a:lnTo>
                  <a:lnTo>
                    <a:pt x="2425810" y="477660"/>
                  </a:lnTo>
                  <a:lnTo>
                    <a:pt x="2410868" y="474410"/>
                  </a:lnTo>
                  <a:lnTo>
                    <a:pt x="2397138" y="471076"/>
                  </a:lnTo>
                  <a:lnTo>
                    <a:pt x="2384341" y="467683"/>
                  </a:lnTo>
                  <a:lnTo>
                    <a:pt x="2372066" y="464252"/>
                  </a:lnTo>
                  <a:lnTo>
                    <a:pt x="2359810" y="460795"/>
                  </a:lnTo>
                  <a:lnTo>
                    <a:pt x="2347292" y="457321"/>
                  </a:lnTo>
                  <a:lnTo>
                    <a:pt x="2334440" y="453835"/>
                  </a:lnTo>
                  <a:lnTo>
                    <a:pt x="2321279" y="450341"/>
                  </a:lnTo>
                  <a:lnTo>
                    <a:pt x="2307874" y="446842"/>
                  </a:lnTo>
                  <a:lnTo>
                    <a:pt x="2294448" y="443339"/>
                  </a:lnTo>
                  <a:lnTo>
                    <a:pt x="2281361" y="439834"/>
                  </a:lnTo>
                  <a:lnTo>
                    <a:pt x="2268780" y="436328"/>
                  </a:lnTo>
                  <a:lnTo>
                    <a:pt x="2256535" y="432820"/>
                  </a:lnTo>
                  <a:lnTo>
                    <a:pt x="2244240" y="429312"/>
                  </a:lnTo>
                  <a:lnTo>
                    <a:pt x="2231669" y="425804"/>
                  </a:lnTo>
                  <a:lnTo>
                    <a:pt x="2218768" y="422295"/>
                  </a:lnTo>
                  <a:lnTo>
                    <a:pt x="2205567" y="418786"/>
                  </a:lnTo>
                  <a:lnTo>
                    <a:pt x="2192130" y="415276"/>
                  </a:lnTo>
                  <a:lnTo>
                    <a:pt x="2178684" y="411767"/>
                  </a:lnTo>
                  <a:lnTo>
                    <a:pt x="2165583" y="408257"/>
                  </a:lnTo>
                  <a:lnTo>
                    <a:pt x="2152985" y="404748"/>
                  </a:lnTo>
                  <a:lnTo>
                    <a:pt x="2140561" y="401239"/>
                  </a:lnTo>
                  <a:lnTo>
                    <a:pt x="2127612" y="397729"/>
                  </a:lnTo>
                  <a:lnTo>
                    <a:pt x="2113789" y="394220"/>
                  </a:lnTo>
                  <a:lnTo>
                    <a:pt x="2099231" y="390711"/>
                  </a:lnTo>
                  <a:lnTo>
                    <a:pt x="2084381" y="387201"/>
                  </a:lnTo>
                  <a:lnTo>
                    <a:pt x="2069537" y="383687"/>
                  </a:lnTo>
                  <a:lnTo>
                    <a:pt x="2054824" y="380005"/>
                  </a:lnTo>
                  <a:lnTo>
                    <a:pt x="2040265" y="375846"/>
                  </a:lnTo>
                  <a:lnTo>
                    <a:pt x="2025840" y="371089"/>
                  </a:lnTo>
                  <a:lnTo>
                    <a:pt x="2011358" y="365927"/>
                  </a:lnTo>
                  <a:lnTo>
                    <a:pt x="1996483" y="360769"/>
                  </a:lnTo>
                  <a:lnTo>
                    <a:pt x="1981061" y="355852"/>
                  </a:lnTo>
                  <a:lnTo>
                    <a:pt x="1965108" y="351077"/>
                  </a:lnTo>
                  <a:lnTo>
                    <a:pt x="1948713" y="346111"/>
                  </a:lnTo>
                  <a:lnTo>
                    <a:pt x="1931979" y="340770"/>
                  </a:lnTo>
                  <a:lnTo>
                    <a:pt x="1914994" y="335030"/>
                  </a:lnTo>
                  <a:lnTo>
                    <a:pt x="1897833" y="328944"/>
                  </a:lnTo>
                  <a:lnTo>
                    <a:pt x="1880548" y="322593"/>
                  </a:lnTo>
                  <a:lnTo>
                    <a:pt x="1863180" y="316208"/>
                  </a:lnTo>
                  <a:lnTo>
                    <a:pt x="1845753" y="310155"/>
                  </a:lnTo>
                  <a:lnTo>
                    <a:pt x="1828280" y="304601"/>
                  </a:lnTo>
                  <a:lnTo>
                    <a:pt x="1810614" y="299381"/>
                  </a:lnTo>
                  <a:lnTo>
                    <a:pt x="1792454" y="294109"/>
                  </a:lnTo>
                  <a:lnTo>
                    <a:pt x="1773682" y="288564"/>
                  </a:lnTo>
                  <a:lnTo>
                    <a:pt x="1754500" y="282855"/>
                  </a:lnTo>
                  <a:lnTo>
                    <a:pt x="1735315" y="277322"/>
                  </a:lnTo>
                  <a:lnTo>
                    <a:pt x="1716367" y="272155"/>
                  </a:lnTo>
                  <a:lnTo>
                    <a:pt x="1697558" y="267379"/>
                  </a:lnTo>
                  <a:lnTo>
                    <a:pt x="1678558" y="262945"/>
                  </a:lnTo>
                  <a:lnTo>
                    <a:pt x="1659181" y="258780"/>
                  </a:lnTo>
                  <a:lnTo>
                    <a:pt x="1639405" y="254812"/>
                  </a:lnTo>
                  <a:lnTo>
                    <a:pt x="1619282" y="250988"/>
                  </a:lnTo>
                  <a:lnTo>
                    <a:pt x="1598893" y="247264"/>
                  </a:lnTo>
                  <a:lnTo>
                    <a:pt x="1578470" y="243609"/>
                  </a:lnTo>
                  <a:lnTo>
                    <a:pt x="1558379" y="240002"/>
                  </a:lnTo>
                  <a:lnTo>
                    <a:pt x="1538787" y="236431"/>
                  </a:lnTo>
                  <a:lnTo>
                    <a:pt x="1519529" y="233050"/>
                  </a:lnTo>
                  <a:lnTo>
                    <a:pt x="1500220" y="230159"/>
                  </a:lnTo>
                  <a:lnTo>
                    <a:pt x="1480633" y="227878"/>
                  </a:lnTo>
                  <a:lnTo>
                    <a:pt x="1460713" y="226008"/>
                  </a:lnTo>
                  <a:lnTo>
                    <a:pt x="1440493" y="224138"/>
                  </a:lnTo>
                  <a:lnTo>
                    <a:pt x="1420029" y="222026"/>
                  </a:lnTo>
                  <a:lnTo>
                    <a:pt x="1399218" y="219605"/>
                  </a:lnTo>
                  <a:lnTo>
                    <a:pt x="1377802" y="216901"/>
                  </a:lnTo>
                  <a:lnTo>
                    <a:pt x="1355689" y="213968"/>
                  </a:lnTo>
                  <a:lnTo>
                    <a:pt x="1332939" y="210862"/>
                  </a:lnTo>
                  <a:lnTo>
                    <a:pt x="1309676" y="207631"/>
                  </a:lnTo>
                  <a:lnTo>
                    <a:pt x="1286020" y="204312"/>
                  </a:lnTo>
                  <a:lnTo>
                    <a:pt x="1261913" y="200932"/>
                  </a:lnTo>
                  <a:lnTo>
                    <a:pt x="1237130" y="197510"/>
                  </a:lnTo>
                  <a:lnTo>
                    <a:pt x="1211609" y="194059"/>
                  </a:lnTo>
                  <a:lnTo>
                    <a:pt x="1185589" y="190589"/>
                  </a:lnTo>
                  <a:lnTo>
                    <a:pt x="1159507" y="187106"/>
                  </a:lnTo>
                  <a:lnTo>
                    <a:pt x="1133623" y="183619"/>
                  </a:lnTo>
                  <a:lnTo>
                    <a:pt x="1107851" y="180294"/>
                  </a:lnTo>
                  <a:lnTo>
                    <a:pt x="1081869" y="177441"/>
                  </a:lnTo>
                  <a:lnTo>
                    <a:pt x="1055494" y="175185"/>
                  </a:lnTo>
                  <a:lnTo>
                    <a:pt x="1028542" y="173332"/>
                  </a:lnTo>
                  <a:lnTo>
                    <a:pt x="1000762" y="171473"/>
                  </a:lnTo>
                  <a:lnTo>
                    <a:pt x="972104" y="169372"/>
                  </a:lnTo>
                  <a:lnTo>
                    <a:pt x="942669" y="167130"/>
                  </a:lnTo>
                  <a:lnTo>
                    <a:pt x="912617" y="165077"/>
                  </a:lnTo>
                  <a:lnTo>
                    <a:pt x="882103" y="163399"/>
                  </a:lnTo>
                  <a:lnTo>
                    <a:pt x="851258" y="162121"/>
                  </a:lnTo>
                  <a:lnTo>
                    <a:pt x="820177" y="161187"/>
                  </a:lnTo>
                  <a:lnTo>
                    <a:pt x="788935" y="160525"/>
                  </a:lnTo>
                  <a:lnTo>
                    <a:pt x="757581" y="160064"/>
                  </a:lnTo>
                  <a:lnTo>
                    <a:pt x="726151" y="159746"/>
                  </a:lnTo>
                  <a:lnTo>
                    <a:pt x="694665" y="159539"/>
                  </a:lnTo>
                  <a:lnTo>
                    <a:pt x="662977" y="159738"/>
                  </a:lnTo>
                  <a:lnTo>
                    <a:pt x="630789" y="160936"/>
                  </a:lnTo>
                  <a:lnTo>
                    <a:pt x="597982" y="163371"/>
                  </a:lnTo>
                  <a:lnTo>
                    <a:pt x="564592" y="166805"/>
                  </a:lnTo>
                  <a:lnTo>
                    <a:pt x="530724" y="170720"/>
                  </a:lnTo>
                  <a:lnTo>
                    <a:pt x="496491" y="174768"/>
                  </a:lnTo>
                  <a:lnTo>
                    <a:pt x="461993" y="179111"/>
                  </a:lnTo>
                  <a:lnTo>
                    <a:pt x="427309" y="184311"/>
                  </a:lnTo>
                  <a:lnTo>
                    <a:pt x="392487" y="190624"/>
                  </a:lnTo>
                  <a:lnTo>
                    <a:pt x="357408" y="198000"/>
                  </a:lnTo>
                  <a:lnTo>
                    <a:pt x="321792" y="206253"/>
                  </a:lnTo>
                  <a:lnTo>
                    <a:pt x="285542" y="215175"/>
                  </a:lnTo>
                  <a:lnTo>
                    <a:pt x="249197" y="224421"/>
                  </a:lnTo>
                  <a:lnTo>
                    <a:pt x="213787" y="233540"/>
                  </a:lnTo>
                  <a:lnTo>
                    <a:pt x="179835" y="242298"/>
                  </a:lnTo>
                  <a:lnTo>
                    <a:pt x="147835" y="250651"/>
                  </a:lnTo>
                  <a:lnTo>
                    <a:pt x="118481" y="258647"/>
                  </a:lnTo>
                  <a:lnTo>
                    <a:pt x="91910" y="266352"/>
                  </a:lnTo>
                  <a:lnTo>
                    <a:pt x="68518" y="273535"/>
                  </a:lnTo>
                  <a:lnTo>
                    <a:pt x="46939" y="280372"/>
                  </a:lnTo>
                  <a:lnTo>
                    <a:pt x="25275" y="287465"/>
                  </a:lnTo>
                  <a:lnTo>
                    <a:pt x="0" y="29595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706031" y="2926922"/>
            <a:ext cx="200042" cy="168457"/>
            <a:chOff x="3706031" y="2926922"/>
            <a:chExt cx="200042" cy="168457"/>
          </a:xfrm>
        </p:grpSpPr>
        <p:sp>
          <p:nvSpPr>
            <p:cNvPr id="58" name="Freeform 57"/>
            <p:cNvSpPr/>
            <p:nvPr/>
          </p:nvSpPr>
          <p:spPr>
            <a:xfrm>
              <a:off x="3727088" y="2926922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46259" y="10461"/>
                  </a:lnTo>
                  <a:lnTo>
                    <a:pt x="135771" y="9821"/>
                  </a:lnTo>
                  <a:lnTo>
                    <a:pt x="125460" y="8529"/>
                  </a:lnTo>
                  <a:lnTo>
                    <a:pt x="114813" y="6842"/>
                  </a:lnTo>
                  <a:lnTo>
                    <a:pt x="103172" y="5174"/>
                  </a:lnTo>
                  <a:lnTo>
                    <a:pt x="90285" y="3761"/>
                  </a:lnTo>
                  <a:lnTo>
                    <a:pt x="76411" y="2660"/>
                  </a:lnTo>
                  <a:lnTo>
                    <a:pt x="60460" y="1729"/>
                  </a:lnTo>
                  <a:lnTo>
                    <a:pt x="37673" y="889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06031" y="307432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85439" y="20990"/>
                  </a:lnTo>
                  <a:lnTo>
                    <a:pt x="172169" y="20349"/>
                  </a:lnTo>
                  <a:lnTo>
                    <a:pt x="158967" y="19058"/>
                  </a:lnTo>
                  <a:lnTo>
                    <a:pt x="145625" y="17371"/>
                  </a:lnTo>
                  <a:lnTo>
                    <a:pt x="132116" y="15702"/>
                  </a:lnTo>
                  <a:lnTo>
                    <a:pt x="118467" y="14285"/>
                  </a:lnTo>
                  <a:lnTo>
                    <a:pt x="104874" y="13014"/>
                  </a:lnTo>
                  <a:lnTo>
                    <a:pt x="91673" y="11555"/>
                  </a:lnTo>
                  <a:lnTo>
                    <a:pt x="79017" y="9727"/>
                  </a:lnTo>
                  <a:lnTo>
                    <a:pt x="66767" y="7659"/>
                  </a:lnTo>
                  <a:lnTo>
                    <a:pt x="53059" y="5508"/>
                  </a:lnTo>
                  <a:lnTo>
                    <a:pt x="33338" y="3081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264041" y="2464286"/>
            <a:ext cx="1358177" cy="1157518"/>
            <a:chOff x="4264041" y="2464286"/>
            <a:chExt cx="1358177" cy="1157518"/>
          </a:xfrm>
        </p:grpSpPr>
        <p:sp>
          <p:nvSpPr>
            <p:cNvPr id="61" name="Freeform 60"/>
            <p:cNvSpPr/>
            <p:nvPr/>
          </p:nvSpPr>
          <p:spPr>
            <a:xfrm>
              <a:off x="4327212" y="2464286"/>
              <a:ext cx="332146" cy="388937"/>
            </a:xfrm>
            <a:custGeom>
              <a:avLst/>
              <a:gdLst/>
              <a:ahLst/>
              <a:cxnLst/>
              <a:rect l="0" t="0" r="0" b="0"/>
              <a:pathLst>
                <a:path w="332146" h="388937">
                  <a:moveTo>
                    <a:pt x="0" y="73081"/>
                  </a:moveTo>
                  <a:lnTo>
                    <a:pt x="8869" y="70282"/>
                  </a:lnTo>
                  <a:lnTo>
                    <a:pt x="17855" y="68780"/>
                  </a:lnTo>
                  <a:lnTo>
                    <a:pt x="27846" y="68465"/>
                  </a:lnTo>
                  <a:lnTo>
                    <a:pt x="38654" y="68798"/>
                  </a:lnTo>
                  <a:lnTo>
                    <a:pt x="49817" y="68969"/>
                  </a:lnTo>
                  <a:lnTo>
                    <a:pt x="61022" y="68531"/>
                  </a:lnTo>
                  <a:lnTo>
                    <a:pt x="72135" y="67390"/>
                  </a:lnTo>
                  <a:lnTo>
                    <a:pt x="83119" y="65620"/>
                  </a:lnTo>
                  <a:lnTo>
                    <a:pt x="93985" y="63350"/>
                  </a:lnTo>
                  <a:lnTo>
                    <a:pt x="104755" y="60706"/>
                  </a:lnTo>
                  <a:lnTo>
                    <a:pt x="115452" y="57793"/>
                  </a:lnTo>
                  <a:lnTo>
                    <a:pt x="126102" y="54691"/>
                  </a:lnTo>
                  <a:lnTo>
                    <a:pt x="136883" y="51458"/>
                  </a:lnTo>
                  <a:lnTo>
                    <a:pt x="148114" y="48135"/>
                  </a:lnTo>
                  <a:lnTo>
                    <a:pt x="159928" y="44751"/>
                  </a:lnTo>
                  <a:lnTo>
                    <a:pt x="172133" y="41326"/>
                  </a:lnTo>
                  <a:lnTo>
                    <a:pt x="184326" y="37873"/>
                  </a:lnTo>
                  <a:lnTo>
                    <a:pt x="196273" y="34401"/>
                  </a:lnTo>
                  <a:lnTo>
                    <a:pt x="208074" y="30917"/>
                  </a:lnTo>
                  <a:lnTo>
                    <a:pt x="220065" y="27424"/>
                  </a:lnTo>
                  <a:lnTo>
                    <a:pt x="232423" y="23926"/>
                  </a:lnTo>
                  <a:lnTo>
                    <a:pt x="245011" y="20424"/>
                  </a:lnTo>
                  <a:lnTo>
                    <a:pt x="257469" y="16919"/>
                  </a:lnTo>
                  <a:lnTo>
                    <a:pt x="269592" y="13413"/>
                  </a:lnTo>
                  <a:lnTo>
                    <a:pt x="281344" y="9906"/>
                  </a:lnTo>
                  <a:lnTo>
                    <a:pt x="292769" y="6398"/>
                  </a:lnTo>
                  <a:lnTo>
                    <a:pt x="303916" y="2913"/>
                  </a:lnTo>
                  <a:lnTo>
                    <a:pt x="314199" y="268"/>
                  </a:lnTo>
                  <a:lnTo>
                    <a:pt x="322440" y="0"/>
                  </a:lnTo>
                  <a:lnTo>
                    <a:pt x="328160" y="2748"/>
                  </a:lnTo>
                  <a:lnTo>
                    <a:pt x="331355" y="8021"/>
                  </a:lnTo>
                  <a:lnTo>
                    <a:pt x="332145" y="14697"/>
                  </a:lnTo>
                  <a:lnTo>
                    <a:pt x="330861" y="21961"/>
                  </a:lnTo>
                  <a:lnTo>
                    <a:pt x="327933" y="29393"/>
                  </a:lnTo>
                  <a:lnTo>
                    <a:pt x="323776" y="36813"/>
                  </a:lnTo>
                  <a:lnTo>
                    <a:pt x="318727" y="44166"/>
                  </a:lnTo>
                  <a:lnTo>
                    <a:pt x="312884" y="51609"/>
                  </a:lnTo>
                  <a:lnTo>
                    <a:pt x="306132" y="59459"/>
                  </a:lnTo>
                  <a:lnTo>
                    <a:pt x="298483" y="67856"/>
                  </a:lnTo>
                  <a:lnTo>
                    <a:pt x="290227" y="76618"/>
                  </a:lnTo>
                  <a:lnTo>
                    <a:pt x="281840" y="85347"/>
                  </a:lnTo>
                  <a:lnTo>
                    <a:pt x="273600" y="93820"/>
                  </a:lnTo>
                  <a:lnTo>
                    <a:pt x="265441" y="102306"/>
                  </a:lnTo>
                  <a:lnTo>
                    <a:pt x="257049" y="111449"/>
                  </a:lnTo>
                  <a:lnTo>
                    <a:pt x="248255" y="121565"/>
                  </a:lnTo>
                  <a:lnTo>
                    <a:pt x="239043" y="132649"/>
                  </a:lnTo>
                  <a:lnTo>
                    <a:pt x="229473" y="144546"/>
                  </a:lnTo>
                  <a:lnTo>
                    <a:pt x="219624" y="157072"/>
                  </a:lnTo>
                  <a:lnTo>
                    <a:pt x="209568" y="170060"/>
                  </a:lnTo>
                  <a:lnTo>
                    <a:pt x="199364" y="183377"/>
                  </a:lnTo>
                  <a:lnTo>
                    <a:pt x="189065" y="196920"/>
                  </a:lnTo>
                  <a:lnTo>
                    <a:pt x="179033" y="210453"/>
                  </a:lnTo>
                  <a:lnTo>
                    <a:pt x="169902" y="223619"/>
                  </a:lnTo>
                  <a:lnTo>
                    <a:pt x="161939" y="236258"/>
                  </a:lnTo>
                  <a:lnTo>
                    <a:pt x="154761" y="248542"/>
                  </a:lnTo>
                  <a:lnTo>
                    <a:pt x="147560" y="260865"/>
                  </a:lnTo>
                  <a:lnTo>
                    <a:pt x="139862" y="273450"/>
                  </a:lnTo>
                  <a:lnTo>
                    <a:pt x="131706" y="286192"/>
                  </a:lnTo>
                  <a:lnTo>
                    <a:pt x="123450" y="298754"/>
                  </a:lnTo>
                  <a:lnTo>
                    <a:pt x="115337" y="310947"/>
                  </a:lnTo>
                  <a:lnTo>
                    <a:pt x="107448" y="322746"/>
                  </a:lnTo>
                  <a:lnTo>
                    <a:pt x="99778" y="334202"/>
                  </a:lnTo>
                  <a:lnTo>
                    <a:pt x="92299" y="345375"/>
                  </a:lnTo>
                  <a:lnTo>
                    <a:pt x="85270" y="355881"/>
                  </a:lnTo>
                  <a:lnTo>
                    <a:pt x="78555" y="365922"/>
                  </a:lnTo>
                  <a:lnTo>
                    <a:pt x="71562" y="376381"/>
                  </a:lnTo>
                  <a:lnTo>
                    <a:pt x="63171" y="38893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27295" y="2505782"/>
              <a:ext cx="265281" cy="379027"/>
            </a:xfrm>
            <a:custGeom>
              <a:avLst/>
              <a:gdLst/>
              <a:ahLst/>
              <a:cxnLst/>
              <a:rect l="0" t="0" r="0" b="0"/>
              <a:pathLst>
                <a:path w="265281" h="379027">
                  <a:moveTo>
                    <a:pt x="0" y="0"/>
                  </a:moveTo>
                  <a:lnTo>
                    <a:pt x="5935" y="5801"/>
                  </a:lnTo>
                  <a:lnTo>
                    <a:pt x="12140" y="10725"/>
                  </a:lnTo>
                  <a:lnTo>
                    <a:pt x="19235" y="15228"/>
                  </a:lnTo>
                  <a:lnTo>
                    <a:pt x="27176" y="19448"/>
                  </a:lnTo>
                  <a:lnTo>
                    <a:pt x="35822" y="23462"/>
                  </a:lnTo>
                  <a:lnTo>
                    <a:pt x="45025" y="27319"/>
                  </a:lnTo>
                  <a:lnTo>
                    <a:pt x="54970" y="30898"/>
                  </a:lnTo>
                  <a:lnTo>
                    <a:pt x="66157" y="33926"/>
                  </a:lnTo>
                  <a:lnTo>
                    <a:pt x="78752" y="36290"/>
                  </a:lnTo>
                  <a:lnTo>
                    <a:pt x="92463" y="37877"/>
                  </a:lnTo>
                  <a:lnTo>
                    <a:pt x="106738" y="38493"/>
                  </a:lnTo>
                  <a:lnTo>
                    <a:pt x="121191" y="38128"/>
                  </a:lnTo>
                  <a:lnTo>
                    <a:pt x="135641" y="36916"/>
                  </a:lnTo>
                  <a:lnTo>
                    <a:pt x="150022" y="35040"/>
                  </a:lnTo>
                  <a:lnTo>
                    <a:pt x="164323" y="32674"/>
                  </a:lnTo>
                  <a:lnTo>
                    <a:pt x="178552" y="30122"/>
                  </a:lnTo>
                  <a:lnTo>
                    <a:pt x="192726" y="27796"/>
                  </a:lnTo>
                  <a:lnTo>
                    <a:pt x="206854" y="25898"/>
                  </a:lnTo>
                  <a:lnTo>
                    <a:pt x="220785" y="24286"/>
                  </a:lnTo>
                  <a:lnTo>
                    <a:pt x="234219" y="22589"/>
                  </a:lnTo>
                  <a:lnTo>
                    <a:pt x="246988" y="20633"/>
                  </a:lnTo>
                  <a:lnTo>
                    <a:pt x="257511" y="19784"/>
                  </a:lnTo>
                  <a:lnTo>
                    <a:pt x="263482" y="21711"/>
                  </a:lnTo>
                  <a:lnTo>
                    <a:pt x="265280" y="25876"/>
                  </a:lnTo>
                  <a:lnTo>
                    <a:pt x="264451" y="31753"/>
                  </a:lnTo>
                  <a:lnTo>
                    <a:pt x="261886" y="38953"/>
                  </a:lnTo>
                  <a:lnTo>
                    <a:pt x="257673" y="47144"/>
                  </a:lnTo>
                  <a:lnTo>
                    <a:pt x="251922" y="56054"/>
                  </a:lnTo>
                  <a:lnTo>
                    <a:pt x="245040" y="65474"/>
                  </a:lnTo>
                  <a:lnTo>
                    <a:pt x="237623" y="75249"/>
                  </a:lnTo>
                  <a:lnTo>
                    <a:pt x="230062" y="85273"/>
                  </a:lnTo>
                  <a:lnTo>
                    <a:pt x="222538" y="95631"/>
                  </a:lnTo>
                  <a:lnTo>
                    <a:pt x="215111" y="106577"/>
                  </a:lnTo>
                  <a:lnTo>
                    <a:pt x="207783" y="118204"/>
                  </a:lnTo>
                  <a:lnTo>
                    <a:pt x="200541" y="130455"/>
                  </a:lnTo>
                  <a:lnTo>
                    <a:pt x="193363" y="143210"/>
                  </a:lnTo>
                  <a:lnTo>
                    <a:pt x="186235" y="156349"/>
                  </a:lnTo>
                  <a:lnTo>
                    <a:pt x="179141" y="169765"/>
                  </a:lnTo>
                  <a:lnTo>
                    <a:pt x="172071" y="183377"/>
                  </a:lnTo>
                  <a:lnTo>
                    <a:pt x="165018" y="197122"/>
                  </a:lnTo>
                  <a:lnTo>
                    <a:pt x="157975" y="210791"/>
                  </a:lnTo>
                  <a:lnTo>
                    <a:pt x="150940" y="224049"/>
                  </a:lnTo>
                  <a:lnTo>
                    <a:pt x="143911" y="236746"/>
                  </a:lnTo>
                  <a:lnTo>
                    <a:pt x="136885" y="248899"/>
                  </a:lnTo>
                  <a:lnTo>
                    <a:pt x="129862" y="260601"/>
                  </a:lnTo>
                  <a:lnTo>
                    <a:pt x="122839" y="271956"/>
                  </a:lnTo>
                  <a:lnTo>
                    <a:pt x="115818" y="283058"/>
                  </a:lnTo>
                  <a:lnTo>
                    <a:pt x="108798" y="293980"/>
                  </a:lnTo>
                  <a:lnTo>
                    <a:pt x="101778" y="304776"/>
                  </a:lnTo>
                  <a:lnTo>
                    <a:pt x="94758" y="315485"/>
                  </a:lnTo>
                  <a:lnTo>
                    <a:pt x="87739" y="326136"/>
                  </a:lnTo>
                  <a:lnTo>
                    <a:pt x="80728" y="336732"/>
                  </a:lnTo>
                  <a:lnTo>
                    <a:pt x="74030" y="346834"/>
                  </a:lnTo>
                  <a:lnTo>
                    <a:pt x="67580" y="356552"/>
                  </a:lnTo>
                  <a:lnTo>
                    <a:pt x="60811" y="366739"/>
                  </a:lnTo>
                  <a:lnTo>
                    <a:pt x="52643" y="37902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64041" y="2990805"/>
              <a:ext cx="915981" cy="30874"/>
            </a:xfrm>
            <a:custGeom>
              <a:avLst/>
              <a:gdLst/>
              <a:ahLst/>
              <a:cxnLst/>
              <a:rect l="0" t="0" r="0" b="0"/>
              <a:pathLst>
                <a:path w="915981" h="30874">
                  <a:moveTo>
                    <a:pt x="915980" y="20345"/>
                  </a:moveTo>
                  <a:lnTo>
                    <a:pt x="909911" y="14611"/>
                  </a:lnTo>
                  <a:lnTo>
                    <a:pt x="902426" y="10327"/>
                  </a:lnTo>
                  <a:lnTo>
                    <a:pt x="892737" y="7121"/>
                  </a:lnTo>
                  <a:lnTo>
                    <a:pt x="881077" y="4760"/>
                  </a:lnTo>
                  <a:lnTo>
                    <a:pt x="867797" y="3063"/>
                  </a:lnTo>
                  <a:lnTo>
                    <a:pt x="853270" y="1868"/>
                  </a:lnTo>
                  <a:lnTo>
                    <a:pt x="837823" y="1040"/>
                  </a:lnTo>
                  <a:lnTo>
                    <a:pt x="821720" y="471"/>
                  </a:lnTo>
                  <a:lnTo>
                    <a:pt x="805151" y="89"/>
                  </a:lnTo>
                  <a:lnTo>
                    <a:pt x="788097" y="0"/>
                  </a:lnTo>
                  <a:lnTo>
                    <a:pt x="770350" y="472"/>
                  </a:lnTo>
                  <a:lnTo>
                    <a:pt x="751847" y="1602"/>
                  </a:lnTo>
                  <a:lnTo>
                    <a:pt x="732505" y="3176"/>
                  </a:lnTo>
                  <a:lnTo>
                    <a:pt x="712148" y="4770"/>
                  </a:lnTo>
                  <a:lnTo>
                    <a:pt x="690800" y="6142"/>
                  </a:lnTo>
                  <a:lnTo>
                    <a:pt x="669260" y="7384"/>
                  </a:lnTo>
                  <a:lnTo>
                    <a:pt x="648946" y="8824"/>
                  </a:lnTo>
                  <a:lnTo>
                    <a:pt x="630544" y="10641"/>
                  </a:lnTo>
                  <a:lnTo>
                    <a:pt x="613902" y="12691"/>
                  </a:lnTo>
                  <a:lnTo>
                    <a:pt x="598416" y="14614"/>
                  </a:lnTo>
                  <a:lnTo>
                    <a:pt x="583587" y="16205"/>
                  </a:lnTo>
                  <a:lnTo>
                    <a:pt x="569117" y="17425"/>
                  </a:lnTo>
                  <a:lnTo>
                    <a:pt x="554839" y="18319"/>
                  </a:lnTo>
                  <a:lnTo>
                    <a:pt x="540665" y="18955"/>
                  </a:lnTo>
                  <a:lnTo>
                    <a:pt x="526548" y="19399"/>
                  </a:lnTo>
                  <a:lnTo>
                    <a:pt x="512463" y="19705"/>
                  </a:lnTo>
                  <a:lnTo>
                    <a:pt x="498398" y="19914"/>
                  </a:lnTo>
                  <a:lnTo>
                    <a:pt x="484342" y="20055"/>
                  </a:lnTo>
                  <a:lnTo>
                    <a:pt x="470293" y="20150"/>
                  </a:lnTo>
                  <a:lnTo>
                    <a:pt x="456243" y="20215"/>
                  </a:lnTo>
                  <a:lnTo>
                    <a:pt x="442028" y="20258"/>
                  </a:lnTo>
                  <a:lnTo>
                    <a:pt x="427339" y="20286"/>
                  </a:lnTo>
                  <a:lnTo>
                    <a:pt x="412050" y="20306"/>
                  </a:lnTo>
                  <a:lnTo>
                    <a:pt x="396359" y="20319"/>
                  </a:lnTo>
                  <a:lnTo>
                    <a:pt x="380671" y="20328"/>
                  </a:lnTo>
                  <a:lnTo>
                    <a:pt x="365230" y="20333"/>
                  </a:lnTo>
                  <a:lnTo>
                    <a:pt x="350099" y="20337"/>
                  </a:lnTo>
                  <a:lnTo>
                    <a:pt x="335252" y="20340"/>
                  </a:lnTo>
                  <a:lnTo>
                    <a:pt x="320632" y="20341"/>
                  </a:lnTo>
                  <a:lnTo>
                    <a:pt x="306016" y="20342"/>
                  </a:lnTo>
                  <a:lnTo>
                    <a:pt x="291050" y="20343"/>
                  </a:lnTo>
                  <a:lnTo>
                    <a:pt x="275567" y="20343"/>
                  </a:lnTo>
                  <a:lnTo>
                    <a:pt x="259574" y="20344"/>
                  </a:lnTo>
                  <a:lnTo>
                    <a:pt x="243152" y="20344"/>
                  </a:lnTo>
                  <a:lnTo>
                    <a:pt x="226404" y="20344"/>
                  </a:lnTo>
                  <a:lnTo>
                    <a:pt x="209581" y="20345"/>
                  </a:lnTo>
                  <a:lnTo>
                    <a:pt x="193060" y="20345"/>
                  </a:lnTo>
                  <a:lnTo>
                    <a:pt x="177019" y="20349"/>
                  </a:lnTo>
                  <a:lnTo>
                    <a:pt x="161299" y="20522"/>
                  </a:lnTo>
                  <a:lnTo>
                    <a:pt x="145516" y="21170"/>
                  </a:lnTo>
                  <a:lnTo>
                    <a:pt x="129455" y="22419"/>
                  </a:lnTo>
                  <a:lnTo>
                    <a:pt x="113227" y="24072"/>
                  </a:lnTo>
                  <a:lnTo>
                    <a:pt x="97171" y="25720"/>
                  </a:lnTo>
                  <a:lnTo>
                    <a:pt x="81487" y="27123"/>
                  </a:lnTo>
                  <a:lnTo>
                    <a:pt x="66422" y="28218"/>
                  </a:lnTo>
                  <a:lnTo>
                    <a:pt x="50658" y="29146"/>
                  </a:lnTo>
                  <a:lnTo>
                    <a:pt x="30577" y="29985"/>
                  </a:lnTo>
                  <a:lnTo>
                    <a:pt x="0" y="3087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11482" y="3126963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0" y="85340"/>
                  </a:lnTo>
                  <a:lnTo>
                    <a:pt x="0" y="105094"/>
                  </a:lnTo>
                  <a:lnTo>
                    <a:pt x="0" y="125710"/>
                  </a:lnTo>
                  <a:lnTo>
                    <a:pt x="4" y="146706"/>
                  </a:lnTo>
                  <a:lnTo>
                    <a:pt x="177" y="167342"/>
                  </a:lnTo>
                  <a:lnTo>
                    <a:pt x="825" y="186584"/>
                  </a:lnTo>
                  <a:lnTo>
                    <a:pt x="2074" y="204005"/>
                  </a:lnTo>
                  <a:lnTo>
                    <a:pt x="3726" y="219854"/>
                  </a:lnTo>
                  <a:lnTo>
                    <a:pt x="5375" y="234741"/>
                  </a:lnTo>
                  <a:lnTo>
                    <a:pt x="6778" y="249140"/>
                  </a:lnTo>
                  <a:lnTo>
                    <a:pt x="7870" y="263476"/>
                  </a:lnTo>
                  <a:lnTo>
                    <a:pt x="8679" y="278190"/>
                  </a:lnTo>
                  <a:lnTo>
                    <a:pt x="9256" y="293466"/>
                  </a:lnTo>
                  <a:lnTo>
                    <a:pt x="9661" y="309136"/>
                  </a:lnTo>
                  <a:lnTo>
                    <a:pt x="9941" y="324801"/>
                  </a:lnTo>
                  <a:lnTo>
                    <a:pt x="10132" y="340220"/>
                  </a:lnTo>
                  <a:lnTo>
                    <a:pt x="10262" y="355303"/>
                  </a:lnTo>
                  <a:lnTo>
                    <a:pt x="10364" y="371824"/>
                  </a:lnTo>
                  <a:lnTo>
                    <a:pt x="10447" y="394586"/>
                  </a:lnTo>
                  <a:lnTo>
                    <a:pt x="10528" y="43166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56655" y="3204871"/>
              <a:ext cx="412838" cy="416933"/>
            </a:xfrm>
            <a:custGeom>
              <a:avLst/>
              <a:gdLst/>
              <a:ahLst/>
              <a:cxnLst/>
              <a:rect l="0" t="0" r="0" b="0"/>
              <a:pathLst>
                <a:path w="412838" h="416933">
                  <a:moveTo>
                    <a:pt x="23283" y="48434"/>
                  </a:moveTo>
                  <a:lnTo>
                    <a:pt x="29217" y="42567"/>
                  </a:lnTo>
                  <a:lnTo>
                    <a:pt x="35422" y="37002"/>
                  </a:lnTo>
                  <a:lnTo>
                    <a:pt x="42522" y="31208"/>
                  </a:lnTo>
                  <a:lnTo>
                    <a:pt x="50636" y="25300"/>
                  </a:lnTo>
                  <a:lnTo>
                    <a:pt x="59930" y="19618"/>
                  </a:lnTo>
                  <a:lnTo>
                    <a:pt x="70378" y="14348"/>
                  </a:lnTo>
                  <a:lnTo>
                    <a:pt x="81803" y="9670"/>
                  </a:lnTo>
                  <a:lnTo>
                    <a:pt x="93989" y="5833"/>
                  </a:lnTo>
                  <a:lnTo>
                    <a:pt x="106733" y="2889"/>
                  </a:lnTo>
                  <a:lnTo>
                    <a:pt x="119713" y="896"/>
                  </a:lnTo>
                  <a:lnTo>
                    <a:pt x="132498" y="0"/>
                  </a:lnTo>
                  <a:lnTo>
                    <a:pt x="144869" y="179"/>
                  </a:lnTo>
                  <a:lnTo>
                    <a:pt x="156633" y="1433"/>
                  </a:lnTo>
                  <a:lnTo>
                    <a:pt x="167540" y="3870"/>
                  </a:lnTo>
                  <a:lnTo>
                    <a:pt x="177544" y="7443"/>
                  </a:lnTo>
                  <a:lnTo>
                    <a:pt x="186755" y="12300"/>
                  </a:lnTo>
                  <a:lnTo>
                    <a:pt x="195336" y="18841"/>
                  </a:lnTo>
                  <a:lnTo>
                    <a:pt x="203443" y="27128"/>
                  </a:lnTo>
                  <a:lnTo>
                    <a:pt x="211042" y="36778"/>
                  </a:lnTo>
                  <a:lnTo>
                    <a:pt x="217926" y="47164"/>
                  </a:lnTo>
                  <a:lnTo>
                    <a:pt x="224035" y="57855"/>
                  </a:lnTo>
                  <a:lnTo>
                    <a:pt x="229291" y="68794"/>
                  </a:lnTo>
                  <a:lnTo>
                    <a:pt x="233524" y="80196"/>
                  </a:lnTo>
                  <a:lnTo>
                    <a:pt x="236744" y="92162"/>
                  </a:lnTo>
                  <a:lnTo>
                    <a:pt x="239263" y="104655"/>
                  </a:lnTo>
                  <a:lnTo>
                    <a:pt x="241577" y="117581"/>
                  </a:lnTo>
                  <a:lnTo>
                    <a:pt x="243983" y="130841"/>
                  </a:lnTo>
                  <a:lnTo>
                    <a:pt x="246261" y="144510"/>
                  </a:lnTo>
                  <a:lnTo>
                    <a:pt x="247805" y="158826"/>
                  </a:lnTo>
                  <a:lnTo>
                    <a:pt x="248324" y="173860"/>
                  </a:lnTo>
                  <a:lnTo>
                    <a:pt x="247841" y="189380"/>
                  </a:lnTo>
                  <a:lnTo>
                    <a:pt x="246519" y="204952"/>
                  </a:lnTo>
                  <a:lnTo>
                    <a:pt x="244554" y="220311"/>
                  </a:lnTo>
                  <a:lnTo>
                    <a:pt x="242116" y="235217"/>
                  </a:lnTo>
                  <a:lnTo>
                    <a:pt x="239341" y="249379"/>
                  </a:lnTo>
                  <a:lnTo>
                    <a:pt x="236327" y="262719"/>
                  </a:lnTo>
                  <a:lnTo>
                    <a:pt x="232983" y="275321"/>
                  </a:lnTo>
                  <a:lnTo>
                    <a:pt x="229054" y="287332"/>
                  </a:lnTo>
                  <a:lnTo>
                    <a:pt x="224445" y="298898"/>
                  </a:lnTo>
                  <a:lnTo>
                    <a:pt x="219213" y="310143"/>
                  </a:lnTo>
                  <a:lnTo>
                    <a:pt x="213475" y="321161"/>
                  </a:lnTo>
                  <a:lnTo>
                    <a:pt x="207355" y="332017"/>
                  </a:lnTo>
                  <a:lnTo>
                    <a:pt x="200959" y="342597"/>
                  </a:lnTo>
                  <a:lnTo>
                    <a:pt x="194365" y="352628"/>
                  </a:lnTo>
                  <a:lnTo>
                    <a:pt x="187631" y="362001"/>
                  </a:lnTo>
                  <a:lnTo>
                    <a:pt x="180635" y="370599"/>
                  </a:lnTo>
                  <a:lnTo>
                    <a:pt x="173099" y="378228"/>
                  </a:lnTo>
                  <a:lnTo>
                    <a:pt x="164910" y="384873"/>
                  </a:lnTo>
                  <a:lnTo>
                    <a:pt x="155952" y="390505"/>
                  </a:lnTo>
                  <a:lnTo>
                    <a:pt x="146028" y="394998"/>
                  </a:lnTo>
                  <a:lnTo>
                    <a:pt x="135130" y="398388"/>
                  </a:lnTo>
                  <a:lnTo>
                    <a:pt x="123558" y="400682"/>
                  </a:lnTo>
                  <a:lnTo>
                    <a:pt x="111798" y="401782"/>
                  </a:lnTo>
                  <a:lnTo>
                    <a:pt x="100155" y="401740"/>
                  </a:lnTo>
                  <a:lnTo>
                    <a:pt x="88898" y="400577"/>
                  </a:lnTo>
                  <a:lnTo>
                    <a:pt x="78338" y="398202"/>
                  </a:lnTo>
                  <a:lnTo>
                    <a:pt x="68571" y="394673"/>
                  </a:lnTo>
                  <a:lnTo>
                    <a:pt x="59522" y="390017"/>
                  </a:lnTo>
                  <a:lnTo>
                    <a:pt x="51049" y="384142"/>
                  </a:lnTo>
                  <a:lnTo>
                    <a:pt x="43016" y="377116"/>
                  </a:lnTo>
                  <a:lnTo>
                    <a:pt x="35466" y="369128"/>
                  </a:lnTo>
                  <a:lnTo>
                    <a:pt x="28614" y="360395"/>
                  </a:lnTo>
                  <a:lnTo>
                    <a:pt x="22522" y="351115"/>
                  </a:lnTo>
                  <a:lnTo>
                    <a:pt x="17108" y="341444"/>
                  </a:lnTo>
                  <a:lnTo>
                    <a:pt x="12237" y="331499"/>
                  </a:lnTo>
                  <a:lnTo>
                    <a:pt x="7784" y="321362"/>
                  </a:lnTo>
                  <a:lnTo>
                    <a:pt x="3962" y="310927"/>
                  </a:lnTo>
                  <a:lnTo>
                    <a:pt x="1299" y="299930"/>
                  </a:lnTo>
                  <a:lnTo>
                    <a:pt x="0" y="288282"/>
                  </a:lnTo>
                  <a:lnTo>
                    <a:pt x="281" y="276527"/>
                  </a:lnTo>
                  <a:lnTo>
                    <a:pt x="2522" y="265700"/>
                  </a:lnTo>
                  <a:lnTo>
                    <a:pt x="6743" y="256316"/>
                  </a:lnTo>
                  <a:lnTo>
                    <a:pt x="12831" y="248543"/>
                  </a:lnTo>
                  <a:lnTo>
                    <a:pt x="20731" y="242464"/>
                  </a:lnTo>
                  <a:lnTo>
                    <a:pt x="30226" y="237938"/>
                  </a:lnTo>
                  <a:lnTo>
                    <a:pt x="41007" y="234846"/>
                  </a:lnTo>
                  <a:lnTo>
                    <a:pt x="52759" y="233197"/>
                  </a:lnTo>
                  <a:lnTo>
                    <a:pt x="65211" y="232862"/>
                  </a:lnTo>
                  <a:lnTo>
                    <a:pt x="77994" y="233770"/>
                  </a:lnTo>
                  <a:lnTo>
                    <a:pt x="90648" y="235973"/>
                  </a:lnTo>
                  <a:lnTo>
                    <a:pt x="102935" y="239375"/>
                  </a:lnTo>
                  <a:lnTo>
                    <a:pt x="114814" y="243608"/>
                  </a:lnTo>
                  <a:lnTo>
                    <a:pt x="126331" y="248133"/>
                  </a:lnTo>
                  <a:lnTo>
                    <a:pt x="137562" y="252622"/>
                  </a:lnTo>
                  <a:lnTo>
                    <a:pt x="148581" y="257109"/>
                  </a:lnTo>
                  <a:lnTo>
                    <a:pt x="159447" y="261881"/>
                  </a:lnTo>
                  <a:lnTo>
                    <a:pt x="170201" y="267093"/>
                  </a:lnTo>
                  <a:lnTo>
                    <a:pt x="180713" y="272746"/>
                  </a:lnTo>
                  <a:lnTo>
                    <a:pt x="190698" y="278773"/>
                  </a:lnTo>
                  <a:lnTo>
                    <a:pt x="200053" y="285091"/>
                  </a:lnTo>
                  <a:lnTo>
                    <a:pt x="209150" y="291622"/>
                  </a:lnTo>
                  <a:lnTo>
                    <a:pt x="218710" y="298307"/>
                  </a:lnTo>
                  <a:lnTo>
                    <a:pt x="229106" y="305102"/>
                  </a:lnTo>
                  <a:lnTo>
                    <a:pt x="240208" y="312139"/>
                  </a:lnTo>
                  <a:lnTo>
                    <a:pt x="251586" y="319703"/>
                  </a:lnTo>
                  <a:lnTo>
                    <a:pt x="262946" y="327901"/>
                  </a:lnTo>
                  <a:lnTo>
                    <a:pt x="274166" y="336526"/>
                  </a:lnTo>
                  <a:lnTo>
                    <a:pt x="285226" y="345162"/>
                  </a:lnTo>
                  <a:lnTo>
                    <a:pt x="296149" y="353562"/>
                  </a:lnTo>
                  <a:lnTo>
                    <a:pt x="307127" y="361660"/>
                  </a:lnTo>
                  <a:lnTo>
                    <a:pt x="318496" y="369477"/>
                  </a:lnTo>
                  <a:lnTo>
                    <a:pt x="330406" y="377064"/>
                  </a:lnTo>
                  <a:lnTo>
                    <a:pt x="342678" y="384311"/>
                  </a:lnTo>
                  <a:lnTo>
                    <a:pt x="354916" y="390958"/>
                  </a:lnTo>
                  <a:lnTo>
                    <a:pt x="366874" y="396909"/>
                  </a:lnTo>
                  <a:lnTo>
                    <a:pt x="378045" y="402074"/>
                  </a:lnTo>
                  <a:lnTo>
                    <a:pt x="388669" y="406798"/>
                  </a:lnTo>
                  <a:lnTo>
                    <a:pt x="399678" y="411495"/>
                  </a:lnTo>
                  <a:lnTo>
                    <a:pt x="412837" y="41693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85347" y="311643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0683" y="67"/>
                  </a:lnTo>
                  <a:lnTo>
                    <a:pt x="77412" y="707"/>
                  </a:lnTo>
                  <a:lnTo>
                    <a:pt x="64225" y="1999"/>
                  </a:lnTo>
                  <a:lnTo>
                    <a:pt x="51325" y="3694"/>
                  </a:lnTo>
                  <a:lnTo>
                    <a:pt x="38130" y="5545"/>
                  </a:lnTo>
                  <a:lnTo>
                    <a:pt x="22355" y="7713"/>
                  </a:ln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16933" y="3242777"/>
              <a:ext cx="105285" cy="1"/>
            </a:xfrm>
            <a:custGeom>
              <a:avLst/>
              <a:gdLst/>
              <a:ahLst/>
              <a:cxnLst/>
              <a:rect l="0" t="0" r="0" b="0"/>
              <a:pathLst>
                <a:path w="105285" h="1">
                  <a:moveTo>
                    <a:pt x="105284" y="0"/>
                  </a:moveTo>
                  <a:lnTo>
                    <a:pt x="93549" y="0"/>
                  </a:lnTo>
                  <a:lnTo>
                    <a:pt x="82420" y="0"/>
                  </a:lnTo>
                  <a:lnTo>
                    <a:pt x="70831" y="0"/>
                  </a:lnTo>
                  <a:lnTo>
                    <a:pt x="58913" y="0"/>
                  </a:lnTo>
                  <a:lnTo>
                    <a:pt x="45795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5843316" y="2726880"/>
            <a:ext cx="474552" cy="823882"/>
          </a:xfrm>
          <a:custGeom>
            <a:avLst/>
            <a:gdLst/>
            <a:ahLst/>
            <a:cxnLst/>
            <a:rect l="0" t="0" r="0" b="0"/>
            <a:pathLst>
              <a:path w="474552" h="823882">
                <a:moveTo>
                  <a:pt x="400083" y="0"/>
                </a:moveTo>
                <a:lnTo>
                  <a:pt x="391348" y="3001"/>
                </a:lnTo>
                <a:lnTo>
                  <a:pt x="383642" y="6424"/>
                </a:lnTo>
                <a:lnTo>
                  <a:pt x="376240" y="10620"/>
                </a:lnTo>
                <a:lnTo>
                  <a:pt x="368978" y="15520"/>
                </a:lnTo>
                <a:lnTo>
                  <a:pt x="361800" y="21001"/>
                </a:lnTo>
                <a:lnTo>
                  <a:pt x="354670" y="26932"/>
                </a:lnTo>
                <a:lnTo>
                  <a:pt x="347407" y="33193"/>
                </a:lnTo>
                <a:lnTo>
                  <a:pt x="339692" y="39692"/>
                </a:lnTo>
                <a:lnTo>
                  <a:pt x="331392" y="46360"/>
                </a:lnTo>
                <a:lnTo>
                  <a:pt x="322699" y="53312"/>
                </a:lnTo>
                <a:lnTo>
                  <a:pt x="314018" y="60817"/>
                </a:lnTo>
                <a:lnTo>
                  <a:pt x="305591" y="68980"/>
                </a:lnTo>
                <a:lnTo>
                  <a:pt x="297645" y="77752"/>
                </a:lnTo>
                <a:lnTo>
                  <a:pt x="290463" y="87018"/>
                </a:lnTo>
                <a:lnTo>
                  <a:pt x="284112" y="96656"/>
                </a:lnTo>
                <a:lnTo>
                  <a:pt x="278339" y="106398"/>
                </a:lnTo>
                <a:lnTo>
                  <a:pt x="272687" y="115859"/>
                </a:lnTo>
                <a:lnTo>
                  <a:pt x="266874" y="124859"/>
                </a:lnTo>
                <a:lnTo>
                  <a:pt x="260644" y="133714"/>
                </a:lnTo>
                <a:lnTo>
                  <a:pt x="253697" y="143113"/>
                </a:lnTo>
                <a:lnTo>
                  <a:pt x="245944" y="153405"/>
                </a:lnTo>
                <a:lnTo>
                  <a:pt x="237464" y="164608"/>
                </a:lnTo>
                <a:lnTo>
                  <a:pt x="228402" y="176586"/>
                </a:lnTo>
                <a:lnTo>
                  <a:pt x="218905" y="189157"/>
                </a:lnTo>
                <a:lnTo>
                  <a:pt x="209258" y="201836"/>
                </a:lnTo>
                <a:lnTo>
                  <a:pt x="199862" y="213881"/>
                </a:lnTo>
                <a:lnTo>
                  <a:pt x="190916" y="224947"/>
                </a:lnTo>
                <a:lnTo>
                  <a:pt x="182436" y="235358"/>
                </a:lnTo>
                <a:lnTo>
                  <a:pt x="174354" y="245884"/>
                </a:lnTo>
                <a:lnTo>
                  <a:pt x="166582" y="256966"/>
                </a:lnTo>
                <a:lnTo>
                  <a:pt x="159038" y="268548"/>
                </a:lnTo>
                <a:lnTo>
                  <a:pt x="151660" y="280256"/>
                </a:lnTo>
                <a:lnTo>
                  <a:pt x="144396" y="291850"/>
                </a:lnTo>
                <a:lnTo>
                  <a:pt x="137210" y="303569"/>
                </a:lnTo>
                <a:lnTo>
                  <a:pt x="130079" y="316029"/>
                </a:lnTo>
                <a:lnTo>
                  <a:pt x="122984" y="329522"/>
                </a:lnTo>
                <a:lnTo>
                  <a:pt x="115915" y="344024"/>
                </a:lnTo>
                <a:lnTo>
                  <a:pt x="108862" y="359370"/>
                </a:lnTo>
                <a:lnTo>
                  <a:pt x="101821" y="375355"/>
                </a:lnTo>
                <a:lnTo>
                  <a:pt x="94787" y="391479"/>
                </a:lnTo>
                <a:lnTo>
                  <a:pt x="87758" y="406990"/>
                </a:lnTo>
                <a:lnTo>
                  <a:pt x="80732" y="421533"/>
                </a:lnTo>
                <a:lnTo>
                  <a:pt x="73709" y="435261"/>
                </a:lnTo>
                <a:lnTo>
                  <a:pt x="66686" y="448635"/>
                </a:lnTo>
                <a:lnTo>
                  <a:pt x="59670" y="461965"/>
                </a:lnTo>
                <a:lnTo>
                  <a:pt x="52822" y="475225"/>
                </a:lnTo>
                <a:lnTo>
                  <a:pt x="46451" y="488142"/>
                </a:lnTo>
                <a:lnTo>
                  <a:pt x="40684" y="500587"/>
                </a:lnTo>
                <a:lnTo>
                  <a:pt x="35491" y="512896"/>
                </a:lnTo>
                <a:lnTo>
                  <a:pt x="30768" y="525759"/>
                </a:lnTo>
                <a:lnTo>
                  <a:pt x="26405" y="539527"/>
                </a:lnTo>
                <a:lnTo>
                  <a:pt x="22304" y="554215"/>
                </a:lnTo>
                <a:lnTo>
                  <a:pt x="18390" y="569686"/>
                </a:lnTo>
                <a:lnTo>
                  <a:pt x="14609" y="585760"/>
                </a:lnTo>
                <a:lnTo>
                  <a:pt x="11086" y="602112"/>
                </a:lnTo>
                <a:lnTo>
                  <a:pt x="8099" y="618310"/>
                </a:lnTo>
                <a:lnTo>
                  <a:pt x="5759" y="634126"/>
                </a:lnTo>
                <a:lnTo>
                  <a:pt x="4018" y="649525"/>
                </a:lnTo>
                <a:lnTo>
                  <a:pt x="2767" y="664557"/>
                </a:lnTo>
                <a:lnTo>
                  <a:pt x="1897" y="679298"/>
                </a:lnTo>
                <a:lnTo>
                  <a:pt x="1634" y="693656"/>
                </a:lnTo>
                <a:lnTo>
                  <a:pt x="2515" y="707385"/>
                </a:lnTo>
                <a:lnTo>
                  <a:pt x="4735" y="720401"/>
                </a:lnTo>
                <a:lnTo>
                  <a:pt x="8022" y="732770"/>
                </a:lnTo>
                <a:lnTo>
                  <a:pt x="11837" y="744617"/>
                </a:lnTo>
                <a:lnTo>
                  <a:pt x="15819" y="756061"/>
                </a:lnTo>
                <a:lnTo>
                  <a:pt x="20117" y="766883"/>
                </a:lnTo>
                <a:lnTo>
                  <a:pt x="25288" y="776551"/>
                </a:lnTo>
                <a:lnTo>
                  <a:pt x="31580" y="784871"/>
                </a:lnTo>
                <a:lnTo>
                  <a:pt x="38942" y="791949"/>
                </a:lnTo>
                <a:lnTo>
                  <a:pt x="47187" y="798019"/>
                </a:lnTo>
                <a:lnTo>
                  <a:pt x="56108" y="803326"/>
                </a:lnTo>
                <a:lnTo>
                  <a:pt x="65522" y="808079"/>
                </a:lnTo>
                <a:lnTo>
                  <a:pt x="75287" y="812439"/>
                </a:lnTo>
                <a:lnTo>
                  <a:pt x="85296" y="816517"/>
                </a:lnTo>
                <a:lnTo>
                  <a:pt x="95473" y="820072"/>
                </a:lnTo>
                <a:lnTo>
                  <a:pt x="105765" y="822547"/>
                </a:lnTo>
                <a:lnTo>
                  <a:pt x="116139" y="823732"/>
                </a:lnTo>
                <a:lnTo>
                  <a:pt x="126734" y="823881"/>
                </a:lnTo>
                <a:lnTo>
                  <a:pt x="137840" y="823526"/>
                </a:lnTo>
                <a:lnTo>
                  <a:pt x="149574" y="823020"/>
                </a:lnTo>
                <a:lnTo>
                  <a:pt x="161896" y="822208"/>
                </a:lnTo>
                <a:lnTo>
                  <a:pt x="174700" y="820532"/>
                </a:lnTo>
                <a:lnTo>
                  <a:pt x="187870" y="817739"/>
                </a:lnTo>
                <a:lnTo>
                  <a:pt x="201307" y="813880"/>
                </a:lnTo>
                <a:lnTo>
                  <a:pt x="214933" y="809140"/>
                </a:lnTo>
                <a:lnTo>
                  <a:pt x="228687" y="803726"/>
                </a:lnTo>
                <a:lnTo>
                  <a:pt x="242364" y="797819"/>
                </a:lnTo>
                <a:lnTo>
                  <a:pt x="255626" y="791562"/>
                </a:lnTo>
                <a:lnTo>
                  <a:pt x="268330" y="785057"/>
                </a:lnTo>
                <a:lnTo>
                  <a:pt x="280658" y="778216"/>
                </a:lnTo>
                <a:lnTo>
                  <a:pt x="293009" y="770785"/>
                </a:lnTo>
                <a:lnTo>
                  <a:pt x="305614" y="762672"/>
                </a:lnTo>
                <a:lnTo>
                  <a:pt x="318369" y="753933"/>
                </a:lnTo>
                <a:lnTo>
                  <a:pt x="330940" y="744689"/>
                </a:lnTo>
                <a:lnTo>
                  <a:pt x="343134" y="735066"/>
                </a:lnTo>
                <a:lnTo>
                  <a:pt x="354764" y="725334"/>
                </a:lnTo>
                <a:lnTo>
                  <a:pt x="365574" y="715880"/>
                </a:lnTo>
                <a:lnTo>
                  <a:pt x="375509" y="706889"/>
                </a:lnTo>
                <a:lnTo>
                  <a:pt x="384672" y="698209"/>
                </a:lnTo>
                <a:lnTo>
                  <a:pt x="393220" y="689461"/>
                </a:lnTo>
                <a:lnTo>
                  <a:pt x="401309" y="680423"/>
                </a:lnTo>
                <a:lnTo>
                  <a:pt x="409065" y="671047"/>
                </a:lnTo>
                <a:lnTo>
                  <a:pt x="416587" y="661367"/>
                </a:lnTo>
                <a:lnTo>
                  <a:pt x="423944" y="651442"/>
                </a:lnTo>
                <a:lnTo>
                  <a:pt x="431020" y="641336"/>
                </a:lnTo>
                <a:lnTo>
                  <a:pt x="437547" y="631099"/>
                </a:lnTo>
                <a:lnTo>
                  <a:pt x="443416" y="620770"/>
                </a:lnTo>
                <a:lnTo>
                  <a:pt x="448680" y="610376"/>
                </a:lnTo>
                <a:lnTo>
                  <a:pt x="453449" y="599939"/>
                </a:lnTo>
                <a:lnTo>
                  <a:pt x="457843" y="589472"/>
                </a:lnTo>
                <a:lnTo>
                  <a:pt x="461965" y="578984"/>
                </a:lnTo>
                <a:lnTo>
                  <a:pt x="465894" y="568483"/>
                </a:lnTo>
                <a:lnTo>
                  <a:pt x="469674" y="557974"/>
                </a:lnTo>
                <a:lnTo>
                  <a:pt x="472858" y="547457"/>
                </a:lnTo>
                <a:lnTo>
                  <a:pt x="474551" y="536937"/>
                </a:lnTo>
                <a:lnTo>
                  <a:pt x="474384" y="526419"/>
                </a:lnTo>
                <a:lnTo>
                  <a:pt x="472303" y="516067"/>
                </a:lnTo>
                <a:lnTo>
                  <a:pt x="468313" y="506189"/>
                </a:lnTo>
                <a:lnTo>
                  <a:pt x="462628" y="496920"/>
                </a:lnTo>
                <a:lnTo>
                  <a:pt x="455574" y="488391"/>
                </a:lnTo>
                <a:lnTo>
                  <a:pt x="447485" y="480808"/>
                </a:lnTo>
                <a:lnTo>
                  <a:pt x="438635" y="474199"/>
                </a:lnTo>
                <a:lnTo>
                  <a:pt x="428915" y="468760"/>
                </a:lnTo>
                <a:lnTo>
                  <a:pt x="417875" y="464930"/>
                </a:lnTo>
                <a:lnTo>
                  <a:pt x="405371" y="462798"/>
                </a:lnTo>
                <a:lnTo>
                  <a:pt x="391549" y="462162"/>
                </a:lnTo>
                <a:lnTo>
                  <a:pt x="376667" y="462715"/>
                </a:lnTo>
                <a:lnTo>
                  <a:pt x="360992" y="464158"/>
                </a:lnTo>
                <a:lnTo>
                  <a:pt x="344908" y="466242"/>
                </a:lnTo>
                <a:lnTo>
                  <a:pt x="328890" y="468778"/>
                </a:lnTo>
                <a:lnTo>
                  <a:pt x="313200" y="471627"/>
                </a:lnTo>
                <a:lnTo>
                  <a:pt x="298055" y="474691"/>
                </a:lnTo>
                <a:lnTo>
                  <a:pt x="283725" y="477900"/>
                </a:lnTo>
                <a:lnTo>
                  <a:pt x="270265" y="481217"/>
                </a:lnTo>
                <a:lnTo>
                  <a:pt x="257411" y="484938"/>
                </a:lnTo>
                <a:lnTo>
                  <a:pt x="244698" y="489654"/>
                </a:lnTo>
                <a:lnTo>
                  <a:pt x="231847" y="495600"/>
                </a:lnTo>
                <a:lnTo>
                  <a:pt x="218925" y="502375"/>
                </a:lnTo>
                <a:lnTo>
                  <a:pt x="206242" y="509154"/>
                </a:lnTo>
                <a:lnTo>
                  <a:pt x="193972" y="515455"/>
                </a:lnTo>
                <a:lnTo>
                  <a:pt x="182291" y="521311"/>
                </a:lnTo>
                <a:lnTo>
                  <a:pt x="171447" y="527077"/>
                </a:lnTo>
                <a:lnTo>
                  <a:pt x="161484" y="532986"/>
                </a:lnTo>
                <a:lnTo>
                  <a:pt x="152134" y="538955"/>
                </a:lnTo>
                <a:lnTo>
                  <a:pt x="142927" y="544669"/>
                </a:lnTo>
                <a:lnTo>
                  <a:pt x="133583" y="549967"/>
                </a:lnTo>
                <a:lnTo>
                  <a:pt x="124170" y="555000"/>
                </a:lnTo>
                <a:lnTo>
                  <a:pt x="114995" y="560141"/>
                </a:lnTo>
                <a:lnTo>
                  <a:pt x="106230" y="565599"/>
                </a:lnTo>
                <a:lnTo>
                  <a:pt x="97887" y="571417"/>
                </a:lnTo>
                <a:lnTo>
                  <a:pt x="89903" y="577556"/>
                </a:lnTo>
                <a:lnTo>
                  <a:pt x="82201" y="583948"/>
                </a:lnTo>
                <a:lnTo>
                  <a:pt x="74707" y="590529"/>
                </a:lnTo>
                <a:lnTo>
                  <a:pt x="67361" y="597246"/>
                </a:lnTo>
                <a:lnTo>
                  <a:pt x="60120" y="604060"/>
                </a:lnTo>
                <a:lnTo>
                  <a:pt x="52950" y="610939"/>
                </a:lnTo>
                <a:lnTo>
                  <a:pt x="45829" y="617864"/>
                </a:lnTo>
                <a:lnTo>
                  <a:pt x="38747" y="624815"/>
                </a:lnTo>
                <a:lnTo>
                  <a:pt x="31802" y="631672"/>
                </a:lnTo>
                <a:lnTo>
                  <a:pt x="24414" y="638990"/>
                </a:lnTo>
                <a:lnTo>
                  <a:pt x="14819" y="648531"/>
                </a:lnTo>
                <a:lnTo>
                  <a:pt x="0" y="663296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6517140" y="2969036"/>
            <a:ext cx="547483" cy="580145"/>
            <a:chOff x="6517140" y="2969036"/>
            <a:chExt cx="547483" cy="580145"/>
          </a:xfrm>
        </p:grpSpPr>
        <p:sp>
          <p:nvSpPr>
            <p:cNvPr id="70" name="Freeform 69"/>
            <p:cNvSpPr/>
            <p:nvPr/>
          </p:nvSpPr>
          <p:spPr>
            <a:xfrm>
              <a:off x="6527669" y="2969036"/>
              <a:ext cx="505368" cy="10529"/>
            </a:xfrm>
            <a:custGeom>
              <a:avLst/>
              <a:gdLst/>
              <a:ahLst/>
              <a:cxnLst/>
              <a:rect l="0" t="0" r="0" b="0"/>
              <a:pathLst>
                <a:path w="505368" h="10529">
                  <a:moveTo>
                    <a:pt x="505367" y="0"/>
                  </a:moveTo>
                  <a:lnTo>
                    <a:pt x="490697" y="0"/>
                  </a:lnTo>
                  <a:lnTo>
                    <a:pt x="476787" y="0"/>
                  </a:lnTo>
                  <a:lnTo>
                    <a:pt x="462293" y="5"/>
                  </a:lnTo>
                  <a:lnTo>
                    <a:pt x="447264" y="177"/>
                  </a:lnTo>
                  <a:lnTo>
                    <a:pt x="432089" y="826"/>
                  </a:lnTo>
                  <a:lnTo>
                    <a:pt x="417022" y="2070"/>
                  </a:lnTo>
                  <a:lnTo>
                    <a:pt x="402157" y="3549"/>
                  </a:lnTo>
                  <a:lnTo>
                    <a:pt x="387497" y="4549"/>
                  </a:lnTo>
                  <a:lnTo>
                    <a:pt x="373004" y="4703"/>
                  </a:lnTo>
                  <a:lnTo>
                    <a:pt x="358476" y="4143"/>
                  </a:lnTo>
                  <a:lnTo>
                    <a:pt x="343570" y="3303"/>
                  </a:lnTo>
                  <a:lnTo>
                    <a:pt x="328124" y="2479"/>
                  </a:lnTo>
                  <a:lnTo>
                    <a:pt x="311984" y="1791"/>
                  </a:lnTo>
                  <a:lnTo>
                    <a:pt x="294931" y="1262"/>
                  </a:lnTo>
                  <a:lnTo>
                    <a:pt x="276942" y="880"/>
                  </a:lnTo>
                  <a:lnTo>
                    <a:pt x="258302" y="778"/>
                  </a:lnTo>
                  <a:lnTo>
                    <a:pt x="239490" y="1234"/>
                  </a:lnTo>
                  <a:lnTo>
                    <a:pt x="220796" y="2351"/>
                  </a:lnTo>
                  <a:lnTo>
                    <a:pt x="202159" y="3913"/>
                  </a:lnTo>
                  <a:lnTo>
                    <a:pt x="183275" y="5500"/>
                  </a:lnTo>
                  <a:lnTo>
                    <a:pt x="163976" y="6862"/>
                  </a:lnTo>
                  <a:lnTo>
                    <a:pt x="144252" y="7927"/>
                  </a:lnTo>
                  <a:lnTo>
                    <a:pt x="124164" y="8716"/>
                  </a:lnTo>
                  <a:lnTo>
                    <a:pt x="103811" y="9282"/>
                  </a:lnTo>
                  <a:lnTo>
                    <a:pt x="83793" y="9679"/>
                  </a:lnTo>
                  <a:lnTo>
                    <a:pt x="63021" y="9997"/>
                  </a:lnTo>
                  <a:lnTo>
                    <a:pt x="37438" y="10264"/>
                  </a:ln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17140" y="2990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59253" y="3158549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8653" y="8801"/>
                  </a:lnTo>
                  <a:lnTo>
                    <a:pt x="25871" y="17148"/>
                  </a:lnTo>
                  <a:lnTo>
                    <a:pt x="22975" y="25856"/>
                  </a:lnTo>
                  <a:lnTo>
                    <a:pt x="20107" y="35323"/>
                  </a:lnTo>
                  <a:lnTo>
                    <a:pt x="17591" y="46114"/>
                  </a:lnTo>
                  <a:lnTo>
                    <a:pt x="15580" y="58417"/>
                  </a:lnTo>
                  <a:lnTo>
                    <a:pt x="14068" y="72255"/>
                  </a:lnTo>
                  <a:lnTo>
                    <a:pt x="12972" y="87670"/>
                  </a:lnTo>
                  <a:lnTo>
                    <a:pt x="12200" y="104513"/>
                  </a:lnTo>
                  <a:lnTo>
                    <a:pt x="11663" y="122194"/>
                  </a:lnTo>
                  <a:lnTo>
                    <a:pt x="11295" y="139820"/>
                  </a:lnTo>
                  <a:lnTo>
                    <a:pt x="11040" y="156892"/>
                  </a:lnTo>
                  <a:lnTo>
                    <a:pt x="10698" y="173284"/>
                  </a:lnTo>
                  <a:lnTo>
                    <a:pt x="9936" y="189058"/>
                  </a:lnTo>
                  <a:lnTo>
                    <a:pt x="8610" y="204337"/>
                  </a:lnTo>
                  <a:lnTo>
                    <a:pt x="6906" y="219243"/>
                  </a:lnTo>
                  <a:lnTo>
                    <a:pt x="5223" y="233879"/>
                  </a:lnTo>
                  <a:lnTo>
                    <a:pt x="3797" y="248332"/>
                  </a:lnTo>
                  <a:lnTo>
                    <a:pt x="2689" y="262820"/>
                  </a:lnTo>
                  <a:lnTo>
                    <a:pt x="1871" y="277694"/>
                  </a:lnTo>
                  <a:lnTo>
                    <a:pt x="1286" y="293089"/>
                  </a:lnTo>
                  <a:lnTo>
                    <a:pt x="876" y="308230"/>
                  </a:lnTo>
                  <a:lnTo>
                    <a:pt x="548" y="323022"/>
                  </a:lnTo>
                  <a:lnTo>
                    <a:pt x="272" y="338768"/>
                  </a:lnTo>
                  <a:lnTo>
                    <a:pt x="0" y="35796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27710" y="3188867"/>
              <a:ext cx="336913" cy="360314"/>
            </a:xfrm>
            <a:custGeom>
              <a:avLst/>
              <a:gdLst/>
              <a:ahLst/>
              <a:cxnLst/>
              <a:rect l="0" t="0" r="0" b="0"/>
              <a:pathLst>
                <a:path w="336913" h="360314">
                  <a:moveTo>
                    <a:pt x="0" y="106552"/>
                  </a:moveTo>
                  <a:lnTo>
                    <a:pt x="135" y="94951"/>
                  </a:lnTo>
                  <a:lnTo>
                    <a:pt x="1414" y="85103"/>
                  </a:lnTo>
                  <a:lnTo>
                    <a:pt x="4007" y="76098"/>
                  </a:lnTo>
                  <a:lnTo>
                    <a:pt x="7727" y="67656"/>
                  </a:lnTo>
                  <a:lnTo>
                    <a:pt x="12359" y="59629"/>
                  </a:lnTo>
                  <a:lnTo>
                    <a:pt x="17692" y="51906"/>
                  </a:lnTo>
                  <a:lnTo>
                    <a:pt x="23539" y="44401"/>
                  </a:lnTo>
                  <a:lnTo>
                    <a:pt x="29754" y="37050"/>
                  </a:lnTo>
                  <a:lnTo>
                    <a:pt x="36230" y="29810"/>
                  </a:lnTo>
                  <a:lnTo>
                    <a:pt x="43050" y="22812"/>
                  </a:lnTo>
                  <a:lnTo>
                    <a:pt x="50467" y="16339"/>
                  </a:lnTo>
                  <a:lnTo>
                    <a:pt x="58571" y="10513"/>
                  </a:lnTo>
                  <a:lnTo>
                    <a:pt x="67303" y="5620"/>
                  </a:lnTo>
                  <a:lnTo>
                    <a:pt x="76542" y="2163"/>
                  </a:lnTo>
                  <a:lnTo>
                    <a:pt x="86167" y="290"/>
                  </a:lnTo>
                  <a:lnTo>
                    <a:pt x="96071" y="0"/>
                  </a:lnTo>
                  <a:lnTo>
                    <a:pt x="106172" y="1317"/>
                  </a:lnTo>
                  <a:lnTo>
                    <a:pt x="116405" y="4096"/>
                  </a:lnTo>
                  <a:lnTo>
                    <a:pt x="126565" y="8231"/>
                  </a:lnTo>
                  <a:lnTo>
                    <a:pt x="136312" y="13748"/>
                  </a:lnTo>
                  <a:lnTo>
                    <a:pt x="145494" y="20529"/>
                  </a:lnTo>
                  <a:lnTo>
                    <a:pt x="153965" y="28352"/>
                  </a:lnTo>
                  <a:lnTo>
                    <a:pt x="161509" y="36973"/>
                  </a:lnTo>
                  <a:lnTo>
                    <a:pt x="168102" y="46178"/>
                  </a:lnTo>
                  <a:lnTo>
                    <a:pt x="173867" y="55799"/>
                  </a:lnTo>
                  <a:lnTo>
                    <a:pt x="178983" y="65710"/>
                  </a:lnTo>
                  <a:lnTo>
                    <a:pt x="183610" y="75825"/>
                  </a:lnTo>
                  <a:lnTo>
                    <a:pt x="187719" y="86245"/>
                  </a:lnTo>
                  <a:lnTo>
                    <a:pt x="191107" y="97232"/>
                  </a:lnTo>
                  <a:lnTo>
                    <a:pt x="193716" y="108882"/>
                  </a:lnTo>
                  <a:lnTo>
                    <a:pt x="195468" y="120978"/>
                  </a:lnTo>
                  <a:lnTo>
                    <a:pt x="196195" y="133098"/>
                  </a:lnTo>
                  <a:lnTo>
                    <a:pt x="195905" y="144992"/>
                  </a:lnTo>
                  <a:lnTo>
                    <a:pt x="194742" y="156588"/>
                  </a:lnTo>
                  <a:lnTo>
                    <a:pt x="192900" y="167907"/>
                  </a:lnTo>
                  <a:lnTo>
                    <a:pt x="190552" y="179007"/>
                  </a:lnTo>
                  <a:lnTo>
                    <a:pt x="187842" y="190106"/>
                  </a:lnTo>
                  <a:lnTo>
                    <a:pt x="184877" y="201557"/>
                  </a:lnTo>
                  <a:lnTo>
                    <a:pt x="181737" y="213522"/>
                  </a:lnTo>
                  <a:lnTo>
                    <a:pt x="178476" y="225831"/>
                  </a:lnTo>
                  <a:lnTo>
                    <a:pt x="175134" y="238093"/>
                  </a:lnTo>
                  <a:lnTo>
                    <a:pt x="171733" y="250078"/>
                  </a:lnTo>
                  <a:lnTo>
                    <a:pt x="168126" y="261566"/>
                  </a:lnTo>
                  <a:lnTo>
                    <a:pt x="164018" y="272280"/>
                  </a:lnTo>
                  <a:lnTo>
                    <a:pt x="159289" y="282151"/>
                  </a:lnTo>
                  <a:lnTo>
                    <a:pt x="153977" y="291270"/>
                  </a:lnTo>
                  <a:lnTo>
                    <a:pt x="148186" y="299790"/>
                  </a:lnTo>
                  <a:lnTo>
                    <a:pt x="142031" y="307859"/>
                  </a:lnTo>
                  <a:lnTo>
                    <a:pt x="135609" y="315602"/>
                  </a:lnTo>
                  <a:lnTo>
                    <a:pt x="129000" y="323116"/>
                  </a:lnTo>
                  <a:lnTo>
                    <a:pt x="122255" y="330466"/>
                  </a:lnTo>
                  <a:lnTo>
                    <a:pt x="115252" y="337540"/>
                  </a:lnTo>
                  <a:lnTo>
                    <a:pt x="107711" y="344063"/>
                  </a:lnTo>
                  <a:lnTo>
                    <a:pt x="99524" y="349922"/>
                  </a:lnTo>
                  <a:lnTo>
                    <a:pt x="90736" y="354839"/>
                  </a:lnTo>
                  <a:lnTo>
                    <a:pt x="81459" y="358310"/>
                  </a:lnTo>
                  <a:lnTo>
                    <a:pt x="71819" y="360188"/>
                  </a:lnTo>
                  <a:lnTo>
                    <a:pt x="62244" y="360313"/>
                  </a:lnTo>
                  <a:lnTo>
                    <a:pt x="53428" y="358352"/>
                  </a:lnTo>
                  <a:lnTo>
                    <a:pt x="45699" y="354327"/>
                  </a:lnTo>
                  <a:lnTo>
                    <a:pt x="39359" y="348541"/>
                  </a:lnTo>
                  <a:lnTo>
                    <a:pt x="34849" y="341378"/>
                  </a:lnTo>
                  <a:lnTo>
                    <a:pt x="32230" y="333195"/>
                  </a:lnTo>
                  <a:lnTo>
                    <a:pt x="31420" y="324279"/>
                  </a:lnTo>
                  <a:lnTo>
                    <a:pt x="32380" y="314851"/>
                  </a:lnTo>
                  <a:lnTo>
                    <a:pt x="34912" y="305072"/>
                  </a:lnTo>
                  <a:lnTo>
                    <a:pt x="38709" y="295219"/>
                  </a:lnTo>
                  <a:lnTo>
                    <a:pt x="43465" y="285677"/>
                  </a:lnTo>
                  <a:lnTo>
                    <a:pt x="48924" y="276634"/>
                  </a:lnTo>
                  <a:lnTo>
                    <a:pt x="55044" y="268255"/>
                  </a:lnTo>
                  <a:lnTo>
                    <a:pt x="61984" y="260773"/>
                  </a:lnTo>
                  <a:lnTo>
                    <a:pt x="69764" y="254222"/>
                  </a:lnTo>
                  <a:lnTo>
                    <a:pt x="78276" y="248483"/>
                  </a:lnTo>
                  <a:lnTo>
                    <a:pt x="87370" y="243386"/>
                  </a:lnTo>
                  <a:lnTo>
                    <a:pt x="96899" y="238772"/>
                  </a:lnTo>
                  <a:lnTo>
                    <a:pt x="106909" y="234671"/>
                  </a:lnTo>
                  <a:lnTo>
                    <a:pt x="117614" y="231288"/>
                  </a:lnTo>
                  <a:lnTo>
                    <a:pt x="129067" y="228688"/>
                  </a:lnTo>
                  <a:lnTo>
                    <a:pt x="140860" y="227111"/>
                  </a:lnTo>
                  <a:lnTo>
                    <a:pt x="152242" y="227034"/>
                  </a:lnTo>
                  <a:lnTo>
                    <a:pt x="162828" y="228575"/>
                  </a:lnTo>
                  <a:lnTo>
                    <a:pt x="172730" y="231389"/>
                  </a:lnTo>
                  <a:lnTo>
                    <a:pt x="182375" y="234881"/>
                  </a:lnTo>
                  <a:lnTo>
                    <a:pt x="192050" y="238636"/>
                  </a:lnTo>
                  <a:lnTo>
                    <a:pt x="201872" y="242613"/>
                  </a:lnTo>
                  <a:lnTo>
                    <a:pt x="211858" y="247034"/>
                  </a:lnTo>
                  <a:lnTo>
                    <a:pt x="221996" y="252001"/>
                  </a:lnTo>
                  <a:lnTo>
                    <a:pt x="232417" y="257319"/>
                  </a:lnTo>
                  <a:lnTo>
                    <a:pt x="243397" y="262588"/>
                  </a:lnTo>
                  <a:lnTo>
                    <a:pt x="255040" y="267579"/>
                  </a:lnTo>
                  <a:lnTo>
                    <a:pt x="267129" y="272236"/>
                  </a:lnTo>
                  <a:lnTo>
                    <a:pt x="279244" y="276590"/>
                  </a:lnTo>
                  <a:lnTo>
                    <a:pt x="291120" y="280699"/>
                  </a:lnTo>
                  <a:lnTo>
                    <a:pt x="302233" y="284471"/>
                  </a:lnTo>
                  <a:lnTo>
                    <a:pt x="312813" y="288033"/>
                  </a:lnTo>
                  <a:lnTo>
                    <a:pt x="323787" y="291701"/>
                  </a:lnTo>
                  <a:lnTo>
                    <a:pt x="336912" y="29606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6548725" y="2462839"/>
            <a:ext cx="410625" cy="463129"/>
          </a:xfrm>
          <a:custGeom>
            <a:avLst/>
            <a:gdLst/>
            <a:ahLst/>
            <a:cxnLst/>
            <a:rect l="0" t="0" r="0" b="0"/>
            <a:pathLst>
              <a:path w="410625" h="463129">
                <a:moveTo>
                  <a:pt x="400083" y="64000"/>
                </a:moveTo>
                <a:lnTo>
                  <a:pt x="394148" y="58132"/>
                </a:lnTo>
                <a:lnTo>
                  <a:pt x="387944" y="52568"/>
                </a:lnTo>
                <a:lnTo>
                  <a:pt x="380838" y="46778"/>
                </a:lnTo>
                <a:lnTo>
                  <a:pt x="372553" y="41043"/>
                </a:lnTo>
                <a:lnTo>
                  <a:pt x="362611" y="36010"/>
                </a:lnTo>
                <a:lnTo>
                  <a:pt x="350909" y="31983"/>
                </a:lnTo>
                <a:lnTo>
                  <a:pt x="337659" y="28786"/>
                </a:lnTo>
                <a:lnTo>
                  <a:pt x="323176" y="25948"/>
                </a:lnTo>
                <a:lnTo>
                  <a:pt x="307771" y="23154"/>
                </a:lnTo>
                <a:lnTo>
                  <a:pt x="291700" y="20428"/>
                </a:lnTo>
                <a:lnTo>
                  <a:pt x="275163" y="18044"/>
                </a:lnTo>
                <a:lnTo>
                  <a:pt x="258304" y="16135"/>
                </a:lnTo>
                <a:lnTo>
                  <a:pt x="241392" y="14531"/>
                </a:lnTo>
                <a:lnTo>
                  <a:pt x="224804" y="12846"/>
                </a:lnTo>
                <a:lnTo>
                  <a:pt x="208722" y="10861"/>
                </a:lnTo>
                <a:lnTo>
                  <a:pt x="193313" y="8527"/>
                </a:lnTo>
                <a:lnTo>
                  <a:pt x="178804" y="5882"/>
                </a:lnTo>
                <a:lnTo>
                  <a:pt x="165238" y="3007"/>
                </a:lnTo>
                <a:lnTo>
                  <a:pt x="152821" y="620"/>
                </a:lnTo>
                <a:lnTo>
                  <a:pt x="141999" y="0"/>
                </a:lnTo>
                <a:lnTo>
                  <a:pt x="132871" y="1716"/>
                </a:lnTo>
                <a:lnTo>
                  <a:pt x="125402" y="5991"/>
                </a:lnTo>
                <a:lnTo>
                  <a:pt x="119593" y="13057"/>
                </a:lnTo>
                <a:lnTo>
                  <a:pt x="115280" y="22732"/>
                </a:lnTo>
                <a:lnTo>
                  <a:pt x="112348" y="34243"/>
                </a:lnTo>
                <a:lnTo>
                  <a:pt x="110811" y="46476"/>
                </a:lnTo>
                <a:lnTo>
                  <a:pt x="110553" y="58732"/>
                </a:lnTo>
                <a:lnTo>
                  <a:pt x="111342" y="70886"/>
                </a:lnTo>
                <a:lnTo>
                  <a:pt x="112935" y="83185"/>
                </a:lnTo>
                <a:lnTo>
                  <a:pt x="115105" y="95792"/>
                </a:lnTo>
                <a:lnTo>
                  <a:pt x="117357" y="108733"/>
                </a:lnTo>
                <a:lnTo>
                  <a:pt x="118949" y="121969"/>
                </a:lnTo>
                <a:lnTo>
                  <a:pt x="119533" y="135431"/>
                </a:lnTo>
                <a:lnTo>
                  <a:pt x="119108" y="148898"/>
                </a:lnTo>
                <a:lnTo>
                  <a:pt x="117835" y="162014"/>
                </a:lnTo>
                <a:lnTo>
                  <a:pt x="115941" y="174581"/>
                </a:lnTo>
                <a:lnTo>
                  <a:pt x="114869" y="185513"/>
                </a:lnTo>
                <a:lnTo>
                  <a:pt x="116413" y="192600"/>
                </a:lnTo>
                <a:lnTo>
                  <a:pt x="120705" y="195588"/>
                </a:lnTo>
                <a:lnTo>
                  <a:pt x="127828" y="196515"/>
                </a:lnTo>
                <a:lnTo>
                  <a:pt x="137563" y="197003"/>
                </a:lnTo>
                <a:lnTo>
                  <a:pt x="149293" y="197813"/>
                </a:lnTo>
                <a:lnTo>
                  <a:pt x="162208" y="199175"/>
                </a:lnTo>
                <a:lnTo>
                  <a:pt x="175742" y="201079"/>
                </a:lnTo>
                <a:lnTo>
                  <a:pt x="189738" y="203433"/>
                </a:lnTo>
                <a:lnTo>
                  <a:pt x="204346" y="206130"/>
                </a:lnTo>
                <a:lnTo>
                  <a:pt x="219603" y="209081"/>
                </a:lnTo>
                <a:lnTo>
                  <a:pt x="234950" y="212377"/>
                </a:lnTo>
                <a:lnTo>
                  <a:pt x="249349" y="216273"/>
                </a:lnTo>
                <a:lnTo>
                  <a:pt x="262302" y="220859"/>
                </a:lnTo>
                <a:lnTo>
                  <a:pt x="274136" y="226074"/>
                </a:lnTo>
                <a:lnTo>
                  <a:pt x="285691" y="231800"/>
                </a:lnTo>
                <a:lnTo>
                  <a:pt x="297502" y="237916"/>
                </a:lnTo>
                <a:lnTo>
                  <a:pt x="309590" y="244481"/>
                </a:lnTo>
                <a:lnTo>
                  <a:pt x="321646" y="251719"/>
                </a:lnTo>
                <a:lnTo>
                  <a:pt x="333462" y="259700"/>
                </a:lnTo>
                <a:lnTo>
                  <a:pt x="344824" y="268348"/>
                </a:lnTo>
                <a:lnTo>
                  <a:pt x="355445" y="277531"/>
                </a:lnTo>
                <a:lnTo>
                  <a:pt x="365247" y="287117"/>
                </a:lnTo>
                <a:lnTo>
                  <a:pt x="374148" y="296994"/>
                </a:lnTo>
                <a:lnTo>
                  <a:pt x="381989" y="307077"/>
                </a:lnTo>
                <a:lnTo>
                  <a:pt x="388784" y="317309"/>
                </a:lnTo>
                <a:lnTo>
                  <a:pt x="394687" y="327806"/>
                </a:lnTo>
                <a:lnTo>
                  <a:pt x="399895" y="338845"/>
                </a:lnTo>
                <a:lnTo>
                  <a:pt x="404575" y="350526"/>
                </a:lnTo>
                <a:lnTo>
                  <a:pt x="408379" y="362472"/>
                </a:lnTo>
                <a:lnTo>
                  <a:pt x="410499" y="373959"/>
                </a:lnTo>
                <a:lnTo>
                  <a:pt x="410624" y="384609"/>
                </a:lnTo>
                <a:lnTo>
                  <a:pt x="408910" y="394387"/>
                </a:lnTo>
                <a:lnTo>
                  <a:pt x="405701" y="403415"/>
                </a:lnTo>
                <a:lnTo>
                  <a:pt x="401348" y="411857"/>
                </a:lnTo>
                <a:lnTo>
                  <a:pt x="395834" y="419867"/>
                </a:lnTo>
                <a:lnTo>
                  <a:pt x="388784" y="427566"/>
                </a:lnTo>
                <a:lnTo>
                  <a:pt x="380119" y="435040"/>
                </a:lnTo>
                <a:lnTo>
                  <a:pt x="370031" y="442028"/>
                </a:lnTo>
                <a:lnTo>
                  <a:pt x="358810" y="447962"/>
                </a:lnTo>
                <a:lnTo>
                  <a:pt x="346743" y="452617"/>
                </a:lnTo>
                <a:lnTo>
                  <a:pt x="334063" y="456081"/>
                </a:lnTo>
                <a:lnTo>
                  <a:pt x="320953" y="458571"/>
                </a:lnTo>
                <a:lnTo>
                  <a:pt x="307540" y="460321"/>
                </a:lnTo>
                <a:lnTo>
                  <a:pt x="293755" y="461532"/>
                </a:lnTo>
                <a:lnTo>
                  <a:pt x="279355" y="462361"/>
                </a:lnTo>
                <a:lnTo>
                  <a:pt x="264265" y="462920"/>
                </a:lnTo>
                <a:lnTo>
                  <a:pt x="248876" y="463128"/>
                </a:lnTo>
                <a:lnTo>
                  <a:pt x="233924" y="462736"/>
                </a:lnTo>
                <a:lnTo>
                  <a:pt x="219794" y="461655"/>
                </a:lnTo>
                <a:lnTo>
                  <a:pt x="206527" y="459946"/>
                </a:lnTo>
                <a:lnTo>
                  <a:pt x="194003" y="457726"/>
                </a:lnTo>
                <a:lnTo>
                  <a:pt x="182061" y="455122"/>
                </a:lnTo>
                <a:lnTo>
                  <a:pt x="170547" y="452238"/>
                </a:lnTo>
                <a:lnTo>
                  <a:pt x="159342" y="449157"/>
                </a:lnTo>
                <a:lnTo>
                  <a:pt x="148356" y="445934"/>
                </a:lnTo>
                <a:lnTo>
                  <a:pt x="137687" y="442448"/>
                </a:lnTo>
                <a:lnTo>
                  <a:pt x="127597" y="438422"/>
                </a:lnTo>
                <a:lnTo>
                  <a:pt x="118175" y="433753"/>
                </a:lnTo>
                <a:lnTo>
                  <a:pt x="109205" y="428650"/>
                </a:lnTo>
                <a:lnTo>
                  <a:pt x="100261" y="423532"/>
                </a:lnTo>
                <a:lnTo>
                  <a:pt x="91092" y="418647"/>
                </a:lnTo>
                <a:lnTo>
                  <a:pt x="81629" y="414062"/>
                </a:lnTo>
                <a:lnTo>
                  <a:pt x="71889" y="409757"/>
                </a:lnTo>
                <a:lnTo>
                  <a:pt x="61930" y="405677"/>
                </a:lnTo>
                <a:lnTo>
                  <a:pt x="51876" y="401726"/>
                </a:lnTo>
                <a:lnTo>
                  <a:pt x="40716" y="397280"/>
                </a:lnTo>
                <a:lnTo>
                  <a:pt x="25234" y="390828"/>
                </a:lnTo>
                <a:lnTo>
                  <a:pt x="0" y="379855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2013-12-18T17:08:03Z</dcterms:created>
  <dcterms:modified xsi:type="dcterms:W3CDTF">2013-12-18T17:08:26Z</dcterms:modified>
</cp:coreProperties>
</file>